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charts/chart1.xml" ContentType="application/vnd.openxmlformats-officedocument.drawingml.chart+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notesMasterIdLst>
    <p:notesMasterId r:id="rId2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Brain Cells</c:v>
                </c:pt>
              </c:strCache>
            </c:strRef>
          </c:tx>
          <c:spPr>
            <a:solidFill>
              <a:srgbClr val="C0522B"/>
            </a:solidFill>
            <a:effectLst/>
          </c:spPr>
          <c:invertIfNegative val="0"/>
          <c:dLbls>
            <c:numFmt formatCode="#,##0" sourceLinked="0"/>
            <c:txPr>
              <a:bodyPr/>
              <a:lstStyle/>
              <a:p>
                <a:pPr>
                  <a:defRPr b="0" i="0" strike="noStrike" sz="900" u="none">
                    <a:solidFill>
                      <a:srgbClr val="F5EAD8"/>
                    </a:solidFill>
                    <a:latin typeface="Arial"/>
                  </a:defRPr>
                </a:pPr>
              </a:p>
            </c:txPr>
            <c:showLegendKey val="0"/>
            <c:showVal val="1"/>
            <c:showCatName val="0"/>
            <c:showSerName val="0"/>
            <c:showPercent val="0"/>
            <c:showBubbleSize val="0"/>
            <c:showLeaderLines val="0"/>
          </c:dLbls>
          <c:cat>
            <c:multiLvlStrRef>
              <c:f>Sheet1!$A$2:$A$7</c:f>
              <c:multiLvlStrCache>
                <c:ptCount val="6"/>
                <c:lvl>
                  <c:pt idx="0">
                    <c:v>Year 1</c:v>
                  </c:pt>
                  <c:pt idx="1">
                    <c:v>Year 2</c:v>
                  </c:pt>
                  <c:pt idx="2">
                    <c:v>Year 3</c:v>
                  </c:pt>
                  <c:pt idx="3">
                    <c:v>Year 4</c:v>
                  </c:pt>
                  <c:pt idx="4">
                    <c:v>Now</c:v>
                  </c:pt>
                  <c:pt idx="5">
                    <c:v>Projection</c:v>
                  </c:pt>
                </c:lvl>
              </c:multiLvlStrCache>
            </c:multiLvlStrRef>
          </c:cat>
          <c:val>
            <c:numRef>
              <c:f>Sheet1!$B$2:$B$7</c:f>
              <c:numCache>
                <c:formatCode>General</c:formatCode>
                <c:ptCount val="6"/>
                <c:pt idx="0">
                  <c:v>100</c:v>
                </c:pt>
                <c:pt idx="1">
                  <c:v>86</c:v>
                </c:pt>
                <c:pt idx="2">
                  <c:v>71</c:v>
                </c:pt>
                <c:pt idx="3">
                  <c:v>60</c:v>
                </c:pt>
                <c:pt idx="4">
                  <c:v>53</c:v>
                </c:pt>
                <c:pt idx="5">
                  <c:v>12</c:v>
                </c:pt>
              </c:numCache>
            </c:numRef>
          </c:val>
        </c:ser>
        <c:dLbls>
          <c:numFmt formatCode="#,##0" sourceLinked="0"/>
          <c:txPr>
            <a:bodyPr/>
            <a:lstStyle/>
            <a:p>
              <a:pPr>
                <a:defRPr b="0" i="0" strike="noStrike" sz="900" u="none">
                  <a:solidFill>
                    <a:srgbClr val="F5EAD8"/>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D4A843"/>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2A1A3A"/>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D4A843"/>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000010">
        <a:alpha val="50000"/>
      </a:srgbClr>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0A1A"/>
        </a:solidFill>
      </p:bgPr>
    </p:bg>
    <p:spTree>
      <p:nvGrpSpPr>
        <p:cNvPr id="1" name=""/>
        <p:cNvGrpSpPr/>
        <p:nvPr/>
      </p:nvGrpSpPr>
      <p:grpSpPr>
        <a:xfrm>
          <a:off x="0" y="0"/>
          <a:ext cx="0" cy="0"/>
          <a:chOff x="0" y="0"/>
          <a:chExt cx="0" cy="0"/>
        </a:xfrm>
      </p:grpSpPr>
      <p:sp>
        <p:nvSpPr>
          <p:cNvPr id="2" name="Shape 0"/>
          <p:cNvSpPr/>
          <p:nvPr/>
        </p:nvSpPr>
        <p:spPr>
          <a:xfrm>
            <a:off x="1113235" y="3142552"/>
            <a:ext cx="51265" cy="51265"/>
          </a:xfrm>
          <a:prstGeom prst="ellipse">
            <a:avLst/>
          </a:prstGeom>
          <a:solidFill>
            <a:srgbClr val="FFFFFF">
              <a:alpha val="24000"/>
            </a:srgbClr>
          </a:solidFill>
          <a:ln/>
        </p:spPr>
      </p:sp>
      <p:sp>
        <p:nvSpPr>
          <p:cNvPr id="3" name="Shape 1"/>
          <p:cNvSpPr/>
          <p:nvPr/>
        </p:nvSpPr>
        <p:spPr>
          <a:xfrm>
            <a:off x="5279833" y="1378787"/>
            <a:ext cx="32906" cy="32906"/>
          </a:xfrm>
          <a:prstGeom prst="ellipse">
            <a:avLst/>
          </a:prstGeom>
          <a:solidFill>
            <a:srgbClr val="FFFFFF">
              <a:alpha val="36000"/>
            </a:srgbClr>
          </a:solidFill>
          <a:ln/>
        </p:spPr>
      </p:sp>
      <p:sp>
        <p:nvSpPr>
          <p:cNvPr id="4" name="Shape 2"/>
          <p:cNvSpPr/>
          <p:nvPr/>
        </p:nvSpPr>
        <p:spPr>
          <a:xfrm>
            <a:off x="3506373" y="5005404"/>
            <a:ext cx="48406" cy="48406"/>
          </a:xfrm>
          <a:prstGeom prst="ellipse">
            <a:avLst/>
          </a:prstGeom>
          <a:solidFill>
            <a:srgbClr val="FFFFFF">
              <a:alpha val="59000"/>
            </a:srgbClr>
          </a:solidFill>
          <a:ln/>
        </p:spPr>
      </p:sp>
      <p:sp>
        <p:nvSpPr>
          <p:cNvPr id="5" name="Shape 3"/>
          <p:cNvSpPr/>
          <p:nvPr/>
        </p:nvSpPr>
        <p:spPr>
          <a:xfrm>
            <a:off x="6272767" y="4319314"/>
            <a:ext cx="25510" cy="25510"/>
          </a:xfrm>
          <a:prstGeom prst="ellipse">
            <a:avLst/>
          </a:prstGeom>
          <a:solidFill>
            <a:srgbClr val="FFFFFF">
              <a:alpha val="32000"/>
            </a:srgbClr>
          </a:solidFill>
          <a:ln/>
        </p:spPr>
      </p:sp>
      <p:sp>
        <p:nvSpPr>
          <p:cNvPr id="6" name="Shape 4"/>
          <p:cNvSpPr/>
          <p:nvPr/>
        </p:nvSpPr>
        <p:spPr>
          <a:xfrm>
            <a:off x="6794327" y="2023805"/>
            <a:ext cx="43276" cy="43276"/>
          </a:xfrm>
          <a:prstGeom prst="ellipse">
            <a:avLst/>
          </a:prstGeom>
          <a:solidFill>
            <a:srgbClr val="FFFFFF">
              <a:alpha val="64000"/>
            </a:srgbClr>
          </a:solidFill>
          <a:ln/>
        </p:spPr>
      </p:sp>
      <p:sp>
        <p:nvSpPr>
          <p:cNvPr id="7" name="Shape 5"/>
          <p:cNvSpPr/>
          <p:nvPr/>
        </p:nvSpPr>
        <p:spPr>
          <a:xfrm>
            <a:off x="4190065" y="3278309"/>
            <a:ext cx="34038" cy="34038"/>
          </a:xfrm>
          <a:prstGeom prst="ellipse">
            <a:avLst/>
          </a:prstGeom>
          <a:solidFill>
            <a:srgbClr val="FFFFFF">
              <a:alpha val="33000"/>
            </a:srgbClr>
          </a:solidFill>
          <a:ln/>
        </p:spPr>
      </p:sp>
      <p:sp>
        <p:nvSpPr>
          <p:cNvPr id="8" name="Shape 6"/>
          <p:cNvSpPr/>
          <p:nvPr/>
        </p:nvSpPr>
        <p:spPr>
          <a:xfrm>
            <a:off x="8488133" y="553899"/>
            <a:ext cx="48008" cy="48008"/>
          </a:xfrm>
          <a:prstGeom prst="ellipse">
            <a:avLst/>
          </a:prstGeom>
          <a:solidFill>
            <a:srgbClr val="FFFFFF">
              <a:alpha val="52000"/>
            </a:srgbClr>
          </a:solidFill>
          <a:ln/>
        </p:spPr>
      </p:sp>
      <p:sp>
        <p:nvSpPr>
          <p:cNvPr id="9" name="Shape 7"/>
          <p:cNvSpPr/>
          <p:nvPr/>
        </p:nvSpPr>
        <p:spPr>
          <a:xfrm>
            <a:off x="1079702" y="227365"/>
            <a:ext cx="54074" cy="54074"/>
          </a:xfrm>
          <a:prstGeom prst="ellipse">
            <a:avLst/>
          </a:prstGeom>
          <a:solidFill>
            <a:srgbClr val="FFFFFF">
              <a:alpha val="68000"/>
            </a:srgbClr>
          </a:solidFill>
          <a:ln/>
        </p:spPr>
      </p:sp>
      <p:sp>
        <p:nvSpPr>
          <p:cNvPr id="10" name="Shape 8"/>
          <p:cNvSpPr/>
          <p:nvPr/>
        </p:nvSpPr>
        <p:spPr>
          <a:xfrm>
            <a:off x="343111" y="4726545"/>
            <a:ext cx="21138" cy="21138"/>
          </a:xfrm>
          <a:prstGeom prst="ellipse">
            <a:avLst/>
          </a:prstGeom>
          <a:solidFill>
            <a:srgbClr val="FFFFFF">
              <a:alpha val="68000"/>
            </a:srgbClr>
          </a:solidFill>
          <a:ln/>
        </p:spPr>
      </p:sp>
      <p:sp>
        <p:nvSpPr>
          <p:cNvPr id="11" name="Shape 9"/>
          <p:cNvSpPr/>
          <p:nvPr/>
        </p:nvSpPr>
        <p:spPr>
          <a:xfrm>
            <a:off x="2299102" y="2768606"/>
            <a:ext cx="51654" cy="51654"/>
          </a:xfrm>
          <a:prstGeom prst="ellipse">
            <a:avLst/>
          </a:prstGeom>
          <a:solidFill>
            <a:srgbClr val="FFFFFF">
              <a:alpha val="54000"/>
            </a:srgbClr>
          </a:solidFill>
          <a:ln/>
        </p:spPr>
      </p:sp>
      <p:sp>
        <p:nvSpPr>
          <p:cNvPr id="12" name="Shape 10"/>
          <p:cNvSpPr/>
          <p:nvPr/>
        </p:nvSpPr>
        <p:spPr>
          <a:xfrm>
            <a:off x="7351056" y="4858240"/>
            <a:ext cx="34214" cy="34214"/>
          </a:xfrm>
          <a:prstGeom prst="ellipse">
            <a:avLst/>
          </a:prstGeom>
          <a:solidFill>
            <a:srgbClr val="FFFFFF">
              <a:alpha val="77000"/>
            </a:srgbClr>
          </a:solidFill>
          <a:ln/>
        </p:spPr>
      </p:sp>
      <p:sp>
        <p:nvSpPr>
          <p:cNvPr id="13" name="Shape 11"/>
          <p:cNvSpPr/>
          <p:nvPr/>
        </p:nvSpPr>
        <p:spPr>
          <a:xfrm>
            <a:off x="855206" y="2892258"/>
            <a:ext cx="47947" cy="47947"/>
          </a:xfrm>
          <a:prstGeom prst="ellipse">
            <a:avLst/>
          </a:prstGeom>
          <a:solidFill>
            <a:srgbClr val="FFFFFF">
              <a:alpha val="80000"/>
            </a:srgbClr>
          </a:solidFill>
          <a:ln/>
        </p:spPr>
      </p:sp>
      <p:sp>
        <p:nvSpPr>
          <p:cNvPr id="14" name="Shape 12"/>
          <p:cNvSpPr/>
          <p:nvPr/>
        </p:nvSpPr>
        <p:spPr>
          <a:xfrm>
            <a:off x="2727100" y="4127646"/>
            <a:ext cx="20570" cy="20570"/>
          </a:xfrm>
          <a:prstGeom prst="ellipse">
            <a:avLst/>
          </a:prstGeom>
          <a:solidFill>
            <a:srgbClr val="FFFFFF">
              <a:alpha val="56000"/>
            </a:srgbClr>
          </a:solidFill>
          <a:ln/>
        </p:spPr>
      </p:sp>
      <p:sp>
        <p:nvSpPr>
          <p:cNvPr id="15" name="Shape 13"/>
          <p:cNvSpPr/>
          <p:nvPr/>
        </p:nvSpPr>
        <p:spPr>
          <a:xfrm>
            <a:off x="4312646" y="4528166"/>
            <a:ext cx="34118" cy="34118"/>
          </a:xfrm>
          <a:prstGeom prst="ellipse">
            <a:avLst/>
          </a:prstGeom>
          <a:solidFill>
            <a:srgbClr val="FFFFFF">
              <a:alpha val="35000"/>
            </a:srgbClr>
          </a:solidFill>
          <a:ln/>
        </p:spPr>
      </p:sp>
      <p:sp>
        <p:nvSpPr>
          <p:cNvPr id="16" name="Shape 14"/>
          <p:cNvSpPr/>
          <p:nvPr/>
        </p:nvSpPr>
        <p:spPr>
          <a:xfrm>
            <a:off x="433849" y="2833142"/>
            <a:ext cx="28128" cy="28128"/>
          </a:xfrm>
          <a:prstGeom prst="ellipse">
            <a:avLst/>
          </a:prstGeom>
          <a:solidFill>
            <a:srgbClr val="FFFFFF">
              <a:alpha val="30000"/>
            </a:srgbClr>
          </a:solidFill>
          <a:ln/>
        </p:spPr>
      </p:sp>
      <p:sp>
        <p:nvSpPr>
          <p:cNvPr id="17" name="Shape 15"/>
          <p:cNvSpPr/>
          <p:nvPr/>
        </p:nvSpPr>
        <p:spPr>
          <a:xfrm>
            <a:off x="9005073" y="3381513"/>
            <a:ext cx="18433" cy="18433"/>
          </a:xfrm>
          <a:prstGeom prst="ellipse">
            <a:avLst/>
          </a:prstGeom>
          <a:solidFill>
            <a:srgbClr val="FFFFFF">
              <a:alpha val="35000"/>
            </a:srgbClr>
          </a:solidFill>
          <a:ln/>
        </p:spPr>
      </p:sp>
      <p:sp>
        <p:nvSpPr>
          <p:cNvPr id="18" name="Shape 16"/>
          <p:cNvSpPr/>
          <p:nvPr/>
        </p:nvSpPr>
        <p:spPr>
          <a:xfrm>
            <a:off x="8123996" y="4038273"/>
            <a:ext cx="35927" cy="35927"/>
          </a:xfrm>
          <a:prstGeom prst="ellipse">
            <a:avLst/>
          </a:prstGeom>
          <a:solidFill>
            <a:srgbClr val="FFFFFF">
              <a:alpha val="62000"/>
            </a:srgbClr>
          </a:solidFill>
          <a:ln/>
        </p:spPr>
      </p:sp>
      <p:sp>
        <p:nvSpPr>
          <p:cNvPr id="19" name="Shape 17"/>
          <p:cNvSpPr/>
          <p:nvPr/>
        </p:nvSpPr>
        <p:spPr>
          <a:xfrm>
            <a:off x="8831379" y="110969"/>
            <a:ext cx="36155" cy="36155"/>
          </a:xfrm>
          <a:prstGeom prst="ellipse">
            <a:avLst/>
          </a:prstGeom>
          <a:solidFill>
            <a:srgbClr val="FFFFFF">
              <a:alpha val="51000"/>
            </a:srgbClr>
          </a:solidFill>
          <a:ln/>
        </p:spPr>
      </p:sp>
      <p:sp>
        <p:nvSpPr>
          <p:cNvPr id="20" name="Shape 18"/>
          <p:cNvSpPr/>
          <p:nvPr/>
        </p:nvSpPr>
        <p:spPr>
          <a:xfrm>
            <a:off x="2238304" y="4991082"/>
            <a:ext cx="47558" cy="47558"/>
          </a:xfrm>
          <a:prstGeom prst="ellipse">
            <a:avLst/>
          </a:prstGeom>
          <a:solidFill>
            <a:srgbClr val="FFFFFF">
              <a:alpha val="48000"/>
            </a:srgbClr>
          </a:solidFill>
          <a:ln/>
        </p:spPr>
      </p:sp>
      <p:sp>
        <p:nvSpPr>
          <p:cNvPr id="21" name="Shape 19"/>
          <p:cNvSpPr/>
          <p:nvPr/>
        </p:nvSpPr>
        <p:spPr>
          <a:xfrm>
            <a:off x="346100" y="662618"/>
            <a:ext cx="47003" cy="47003"/>
          </a:xfrm>
          <a:prstGeom prst="ellipse">
            <a:avLst/>
          </a:prstGeom>
          <a:solidFill>
            <a:srgbClr val="FFFFFF">
              <a:alpha val="70000"/>
            </a:srgbClr>
          </a:solidFill>
          <a:ln/>
        </p:spPr>
      </p:sp>
      <p:sp>
        <p:nvSpPr>
          <p:cNvPr id="22" name="Shape 20"/>
          <p:cNvSpPr/>
          <p:nvPr/>
        </p:nvSpPr>
        <p:spPr>
          <a:xfrm>
            <a:off x="3570641" y="544651"/>
            <a:ext cx="52175" cy="52175"/>
          </a:xfrm>
          <a:prstGeom prst="ellipse">
            <a:avLst/>
          </a:prstGeom>
          <a:solidFill>
            <a:srgbClr val="FFFFFF">
              <a:alpha val="80000"/>
            </a:srgbClr>
          </a:solidFill>
          <a:ln/>
        </p:spPr>
      </p:sp>
      <p:sp>
        <p:nvSpPr>
          <p:cNvPr id="23" name="Shape 21"/>
          <p:cNvSpPr/>
          <p:nvPr/>
        </p:nvSpPr>
        <p:spPr>
          <a:xfrm>
            <a:off x="7150356" y="766105"/>
            <a:ext cx="47428" cy="47428"/>
          </a:xfrm>
          <a:prstGeom prst="ellipse">
            <a:avLst/>
          </a:prstGeom>
          <a:solidFill>
            <a:srgbClr val="FFFFFF">
              <a:alpha val="45000"/>
            </a:srgbClr>
          </a:solidFill>
          <a:ln/>
        </p:spPr>
      </p:sp>
      <p:sp>
        <p:nvSpPr>
          <p:cNvPr id="24" name="Shape 22"/>
          <p:cNvSpPr/>
          <p:nvPr/>
        </p:nvSpPr>
        <p:spPr>
          <a:xfrm>
            <a:off x="8840375" y="3305306"/>
            <a:ext cx="47685" cy="47685"/>
          </a:xfrm>
          <a:prstGeom prst="ellipse">
            <a:avLst/>
          </a:prstGeom>
          <a:solidFill>
            <a:srgbClr val="FFFFFF">
              <a:alpha val="41000"/>
            </a:srgbClr>
          </a:solidFill>
          <a:ln/>
        </p:spPr>
      </p:sp>
      <p:sp>
        <p:nvSpPr>
          <p:cNvPr id="25" name="Shape 23"/>
          <p:cNvSpPr/>
          <p:nvPr/>
        </p:nvSpPr>
        <p:spPr>
          <a:xfrm>
            <a:off x="976504" y="4461185"/>
            <a:ext cx="36201" cy="36201"/>
          </a:xfrm>
          <a:prstGeom prst="ellipse">
            <a:avLst/>
          </a:prstGeom>
          <a:solidFill>
            <a:srgbClr val="FFFFFF">
              <a:alpha val="67000"/>
            </a:srgbClr>
          </a:solidFill>
          <a:ln/>
        </p:spPr>
      </p:sp>
      <p:sp>
        <p:nvSpPr>
          <p:cNvPr id="26" name="Shape 24"/>
          <p:cNvSpPr/>
          <p:nvPr/>
        </p:nvSpPr>
        <p:spPr>
          <a:xfrm>
            <a:off x="3647610" y="3696891"/>
            <a:ext cx="18816" cy="18816"/>
          </a:xfrm>
          <a:prstGeom prst="ellipse">
            <a:avLst/>
          </a:prstGeom>
          <a:solidFill>
            <a:srgbClr val="FFFFFF">
              <a:alpha val="34000"/>
            </a:srgbClr>
          </a:solidFill>
          <a:ln/>
        </p:spPr>
      </p:sp>
      <p:sp>
        <p:nvSpPr>
          <p:cNvPr id="27" name="Shape 25"/>
          <p:cNvSpPr/>
          <p:nvPr/>
        </p:nvSpPr>
        <p:spPr>
          <a:xfrm>
            <a:off x="8660324" y="4399769"/>
            <a:ext cx="30847" cy="30847"/>
          </a:xfrm>
          <a:prstGeom prst="ellipse">
            <a:avLst/>
          </a:prstGeom>
          <a:solidFill>
            <a:srgbClr val="FFFFFF">
              <a:alpha val="71000"/>
            </a:srgbClr>
          </a:solidFill>
          <a:ln/>
        </p:spPr>
      </p:sp>
      <p:sp>
        <p:nvSpPr>
          <p:cNvPr id="28" name="Shape 26"/>
          <p:cNvSpPr/>
          <p:nvPr/>
        </p:nvSpPr>
        <p:spPr>
          <a:xfrm>
            <a:off x="7937702" y="1413142"/>
            <a:ext cx="41672" cy="41672"/>
          </a:xfrm>
          <a:prstGeom prst="ellipse">
            <a:avLst/>
          </a:prstGeom>
          <a:solidFill>
            <a:srgbClr val="FFFFFF">
              <a:alpha val="37000"/>
            </a:srgbClr>
          </a:solidFill>
          <a:ln/>
        </p:spPr>
      </p:sp>
      <p:sp>
        <p:nvSpPr>
          <p:cNvPr id="29" name="Shape 27"/>
          <p:cNvSpPr/>
          <p:nvPr/>
        </p:nvSpPr>
        <p:spPr>
          <a:xfrm>
            <a:off x="7035091" y="3599189"/>
            <a:ext cx="28447" cy="28447"/>
          </a:xfrm>
          <a:prstGeom prst="ellipse">
            <a:avLst/>
          </a:prstGeom>
          <a:solidFill>
            <a:srgbClr val="FFFFFF">
              <a:alpha val="50000"/>
            </a:srgbClr>
          </a:solidFill>
          <a:ln/>
        </p:spPr>
      </p:sp>
      <p:sp>
        <p:nvSpPr>
          <p:cNvPr id="30" name="Shape 28"/>
          <p:cNvSpPr/>
          <p:nvPr/>
        </p:nvSpPr>
        <p:spPr>
          <a:xfrm>
            <a:off x="1834209" y="1086373"/>
            <a:ext cx="34248" cy="34248"/>
          </a:xfrm>
          <a:prstGeom prst="ellipse">
            <a:avLst/>
          </a:prstGeom>
          <a:solidFill>
            <a:srgbClr val="FFFFFF">
              <a:alpha val="72000"/>
            </a:srgbClr>
          </a:solidFill>
          <a:ln/>
        </p:spPr>
      </p:sp>
      <p:sp>
        <p:nvSpPr>
          <p:cNvPr id="31" name="Shape 29"/>
          <p:cNvSpPr/>
          <p:nvPr/>
        </p:nvSpPr>
        <p:spPr>
          <a:xfrm>
            <a:off x="7337929" y="4090391"/>
            <a:ext cx="48179" cy="48179"/>
          </a:xfrm>
          <a:prstGeom prst="ellipse">
            <a:avLst/>
          </a:prstGeom>
          <a:solidFill>
            <a:srgbClr val="FFFFFF">
              <a:alpha val="24000"/>
            </a:srgbClr>
          </a:solidFill>
          <a:ln/>
        </p:spPr>
      </p:sp>
      <p:sp>
        <p:nvSpPr>
          <p:cNvPr id="32" name="Shape 30"/>
          <p:cNvSpPr/>
          <p:nvPr/>
        </p:nvSpPr>
        <p:spPr>
          <a:xfrm>
            <a:off x="7102900" y="3857401"/>
            <a:ext cx="39810" cy="39810"/>
          </a:xfrm>
          <a:prstGeom prst="ellipse">
            <a:avLst/>
          </a:prstGeom>
          <a:solidFill>
            <a:srgbClr val="FFFFFF">
              <a:alpha val="66000"/>
            </a:srgbClr>
          </a:solidFill>
          <a:ln/>
        </p:spPr>
      </p:sp>
      <p:sp>
        <p:nvSpPr>
          <p:cNvPr id="33" name="Shape 31"/>
          <p:cNvSpPr/>
          <p:nvPr/>
        </p:nvSpPr>
        <p:spPr>
          <a:xfrm>
            <a:off x="1046735" y="2324940"/>
            <a:ext cx="36155" cy="36155"/>
          </a:xfrm>
          <a:prstGeom prst="ellipse">
            <a:avLst/>
          </a:prstGeom>
          <a:solidFill>
            <a:srgbClr val="FFFFFF">
              <a:alpha val="22000"/>
            </a:srgbClr>
          </a:solidFill>
          <a:ln/>
        </p:spPr>
      </p:sp>
      <p:sp>
        <p:nvSpPr>
          <p:cNvPr id="34" name="Shape 32"/>
          <p:cNvSpPr/>
          <p:nvPr/>
        </p:nvSpPr>
        <p:spPr>
          <a:xfrm>
            <a:off x="5727453" y="4984672"/>
            <a:ext cx="31346" cy="31346"/>
          </a:xfrm>
          <a:prstGeom prst="ellipse">
            <a:avLst/>
          </a:prstGeom>
          <a:solidFill>
            <a:srgbClr val="FFFFFF">
              <a:alpha val="30000"/>
            </a:srgbClr>
          </a:solidFill>
          <a:ln/>
        </p:spPr>
      </p:sp>
      <p:sp>
        <p:nvSpPr>
          <p:cNvPr id="35" name="Shape 33"/>
          <p:cNvSpPr/>
          <p:nvPr/>
        </p:nvSpPr>
        <p:spPr>
          <a:xfrm>
            <a:off x="483269" y="663028"/>
            <a:ext cx="38471" cy="38471"/>
          </a:xfrm>
          <a:prstGeom prst="ellipse">
            <a:avLst/>
          </a:prstGeom>
          <a:solidFill>
            <a:srgbClr val="FFFFFF">
              <a:alpha val="32000"/>
            </a:srgbClr>
          </a:solidFill>
          <a:ln/>
        </p:spPr>
      </p:sp>
      <p:sp>
        <p:nvSpPr>
          <p:cNvPr id="36" name="Shape 34"/>
          <p:cNvSpPr/>
          <p:nvPr/>
        </p:nvSpPr>
        <p:spPr>
          <a:xfrm>
            <a:off x="8039652" y="1625871"/>
            <a:ext cx="45484" cy="45484"/>
          </a:xfrm>
          <a:prstGeom prst="ellipse">
            <a:avLst/>
          </a:prstGeom>
          <a:solidFill>
            <a:srgbClr val="FFFFFF">
              <a:alpha val="42000"/>
            </a:srgbClr>
          </a:solidFill>
          <a:ln/>
        </p:spPr>
      </p:sp>
      <p:sp>
        <p:nvSpPr>
          <p:cNvPr id="37" name="Shape 35"/>
          <p:cNvSpPr/>
          <p:nvPr/>
        </p:nvSpPr>
        <p:spPr>
          <a:xfrm>
            <a:off x="8144909" y="2679001"/>
            <a:ext cx="18509" cy="18509"/>
          </a:xfrm>
          <a:prstGeom prst="ellipse">
            <a:avLst/>
          </a:prstGeom>
          <a:solidFill>
            <a:srgbClr val="FFFFFF">
              <a:alpha val="45000"/>
            </a:srgbClr>
          </a:solidFill>
          <a:ln/>
        </p:spPr>
      </p:sp>
      <p:sp>
        <p:nvSpPr>
          <p:cNvPr id="38" name="Shape 36"/>
          <p:cNvSpPr/>
          <p:nvPr/>
        </p:nvSpPr>
        <p:spPr>
          <a:xfrm>
            <a:off x="271916" y="2271527"/>
            <a:ext cx="19946" cy="19946"/>
          </a:xfrm>
          <a:prstGeom prst="ellipse">
            <a:avLst/>
          </a:prstGeom>
          <a:solidFill>
            <a:srgbClr val="FFFFFF">
              <a:alpha val="56000"/>
            </a:srgbClr>
          </a:solidFill>
          <a:ln/>
        </p:spPr>
      </p:sp>
      <p:sp>
        <p:nvSpPr>
          <p:cNvPr id="39" name="Shape 37"/>
          <p:cNvSpPr/>
          <p:nvPr/>
        </p:nvSpPr>
        <p:spPr>
          <a:xfrm>
            <a:off x="1904741" y="580325"/>
            <a:ext cx="34292" cy="34292"/>
          </a:xfrm>
          <a:prstGeom prst="ellipse">
            <a:avLst/>
          </a:prstGeom>
          <a:solidFill>
            <a:srgbClr val="FFFFFF">
              <a:alpha val="25000"/>
            </a:srgbClr>
          </a:solidFill>
          <a:ln/>
        </p:spPr>
      </p:sp>
      <p:sp>
        <p:nvSpPr>
          <p:cNvPr id="40" name="Shape 38"/>
          <p:cNvSpPr/>
          <p:nvPr/>
        </p:nvSpPr>
        <p:spPr>
          <a:xfrm>
            <a:off x="8261486" y="3992767"/>
            <a:ext cx="41281" cy="41281"/>
          </a:xfrm>
          <a:prstGeom prst="ellipse">
            <a:avLst/>
          </a:prstGeom>
          <a:solidFill>
            <a:srgbClr val="FFFFFF">
              <a:alpha val="75000"/>
            </a:srgbClr>
          </a:solidFill>
          <a:ln/>
        </p:spPr>
      </p:sp>
      <p:sp>
        <p:nvSpPr>
          <p:cNvPr id="41" name="Shape 39"/>
          <p:cNvSpPr/>
          <p:nvPr/>
        </p:nvSpPr>
        <p:spPr>
          <a:xfrm>
            <a:off x="1170560" y="2691760"/>
            <a:ext cx="38966" cy="38966"/>
          </a:xfrm>
          <a:prstGeom prst="ellipse">
            <a:avLst/>
          </a:prstGeom>
          <a:solidFill>
            <a:srgbClr val="FFFFFF">
              <a:alpha val="49000"/>
            </a:srgbClr>
          </a:solidFill>
          <a:ln/>
        </p:spPr>
      </p:sp>
      <p:sp>
        <p:nvSpPr>
          <p:cNvPr id="42" name="Shape 40"/>
          <p:cNvSpPr/>
          <p:nvPr/>
        </p:nvSpPr>
        <p:spPr>
          <a:xfrm>
            <a:off x="1243368" y="4874512"/>
            <a:ext cx="36462" cy="36462"/>
          </a:xfrm>
          <a:prstGeom prst="ellipse">
            <a:avLst/>
          </a:prstGeom>
          <a:solidFill>
            <a:srgbClr val="FFFFFF">
              <a:alpha val="80000"/>
            </a:srgbClr>
          </a:solidFill>
          <a:ln/>
        </p:spPr>
      </p:sp>
      <p:sp>
        <p:nvSpPr>
          <p:cNvPr id="43" name="Shape 41"/>
          <p:cNvSpPr/>
          <p:nvPr/>
        </p:nvSpPr>
        <p:spPr>
          <a:xfrm>
            <a:off x="5346969" y="3519587"/>
            <a:ext cx="51678" cy="51678"/>
          </a:xfrm>
          <a:prstGeom prst="ellipse">
            <a:avLst/>
          </a:prstGeom>
          <a:solidFill>
            <a:srgbClr val="FFFFFF">
              <a:alpha val="71000"/>
            </a:srgbClr>
          </a:solidFill>
          <a:ln/>
        </p:spPr>
      </p:sp>
      <p:sp>
        <p:nvSpPr>
          <p:cNvPr id="44" name="Shape 42"/>
          <p:cNvSpPr/>
          <p:nvPr/>
        </p:nvSpPr>
        <p:spPr>
          <a:xfrm>
            <a:off x="3980465" y="447917"/>
            <a:ext cx="27863" cy="27863"/>
          </a:xfrm>
          <a:prstGeom prst="ellipse">
            <a:avLst/>
          </a:prstGeom>
          <a:solidFill>
            <a:srgbClr val="FFFFFF">
              <a:alpha val="42000"/>
            </a:srgbClr>
          </a:solidFill>
          <a:ln/>
        </p:spPr>
      </p:sp>
      <p:sp>
        <p:nvSpPr>
          <p:cNvPr id="45" name="Shape 43"/>
          <p:cNvSpPr/>
          <p:nvPr/>
        </p:nvSpPr>
        <p:spPr>
          <a:xfrm>
            <a:off x="6654672" y="2562341"/>
            <a:ext cx="48081" cy="48081"/>
          </a:xfrm>
          <a:prstGeom prst="ellipse">
            <a:avLst/>
          </a:prstGeom>
          <a:solidFill>
            <a:srgbClr val="FFFFFF">
              <a:alpha val="76000"/>
            </a:srgbClr>
          </a:solidFill>
          <a:ln/>
        </p:spPr>
      </p:sp>
      <p:sp>
        <p:nvSpPr>
          <p:cNvPr id="46" name="Shape 44"/>
          <p:cNvSpPr/>
          <p:nvPr/>
        </p:nvSpPr>
        <p:spPr>
          <a:xfrm>
            <a:off x="1585077" y="333650"/>
            <a:ext cx="39852" cy="39852"/>
          </a:xfrm>
          <a:prstGeom prst="ellipse">
            <a:avLst/>
          </a:prstGeom>
          <a:solidFill>
            <a:srgbClr val="FFFFFF">
              <a:alpha val="50000"/>
            </a:srgbClr>
          </a:solidFill>
          <a:ln/>
        </p:spPr>
      </p:sp>
      <p:sp>
        <p:nvSpPr>
          <p:cNvPr id="47" name="Shape 45"/>
          <p:cNvSpPr/>
          <p:nvPr/>
        </p:nvSpPr>
        <p:spPr>
          <a:xfrm>
            <a:off x="8441789" y="548019"/>
            <a:ext cx="18488" cy="18488"/>
          </a:xfrm>
          <a:prstGeom prst="ellipse">
            <a:avLst/>
          </a:prstGeom>
          <a:solidFill>
            <a:srgbClr val="FFFFFF">
              <a:alpha val="25000"/>
            </a:srgbClr>
          </a:solidFill>
          <a:ln/>
        </p:spPr>
      </p:sp>
      <p:sp>
        <p:nvSpPr>
          <p:cNvPr id="48" name="Shape 46"/>
          <p:cNvSpPr/>
          <p:nvPr/>
        </p:nvSpPr>
        <p:spPr>
          <a:xfrm>
            <a:off x="7894090" y="2277391"/>
            <a:ext cx="43173" cy="43173"/>
          </a:xfrm>
          <a:prstGeom prst="ellipse">
            <a:avLst/>
          </a:prstGeom>
          <a:solidFill>
            <a:srgbClr val="FFFFFF">
              <a:alpha val="48000"/>
            </a:srgbClr>
          </a:solidFill>
          <a:ln/>
        </p:spPr>
      </p:sp>
      <p:sp>
        <p:nvSpPr>
          <p:cNvPr id="49" name="Shape 47"/>
          <p:cNvSpPr/>
          <p:nvPr/>
        </p:nvSpPr>
        <p:spPr>
          <a:xfrm>
            <a:off x="3739815" y="3347428"/>
            <a:ext cx="27104" cy="27104"/>
          </a:xfrm>
          <a:prstGeom prst="ellipse">
            <a:avLst/>
          </a:prstGeom>
          <a:solidFill>
            <a:srgbClr val="FFFFFF">
              <a:alpha val="60000"/>
            </a:srgbClr>
          </a:solidFill>
          <a:ln/>
        </p:spPr>
      </p:sp>
      <p:sp>
        <p:nvSpPr>
          <p:cNvPr id="50" name="Shape 48"/>
          <p:cNvSpPr/>
          <p:nvPr/>
        </p:nvSpPr>
        <p:spPr>
          <a:xfrm>
            <a:off x="1684131" y="4131281"/>
            <a:ext cx="54004" cy="54004"/>
          </a:xfrm>
          <a:prstGeom prst="ellipse">
            <a:avLst/>
          </a:prstGeom>
          <a:solidFill>
            <a:srgbClr val="FFFFFF">
              <a:alpha val="38000"/>
            </a:srgbClr>
          </a:solidFill>
          <a:ln/>
        </p:spPr>
      </p:sp>
      <p:sp>
        <p:nvSpPr>
          <p:cNvPr id="51" name="Shape 49"/>
          <p:cNvSpPr/>
          <p:nvPr/>
        </p:nvSpPr>
        <p:spPr>
          <a:xfrm>
            <a:off x="7801141" y="3184691"/>
            <a:ext cx="40278" cy="40278"/>
          </a:xfrm>
          <a:prstGeom prst="ellipse">
            <a:avLst/>
          </a:prstGeom>
          <a:solidFill>
            <a:srgbClr val="FFFFFF">
              <a:alpha val="42000"/>
            </a:srgbClr>
          </a:solidFill>
          <a:ln/>
        </p:spPr>
      </p:sp>
      <p:sp>
        <p:nvSpPr>
          <p:cNvPr id="52" name="Shape 50"/>
          <p:cNvSpPr/>
          <p:nvPr/>
        </p:nvSpPr>
        <p:spPr>
          <a:xfrm>
            <a:off x="7386882" y="1197817"/>
            <a:ext cx="24028" cy="24028"/>
          </a:xfrm>
          <a:prstGeom prst="ellipse">
            <a:avLst/>
          </a:prstGeom>
          <a:solidFill>
            <a:srgbClr val="FFFFFF">
              <a:alpha val="53000"/>
            </a:srgbClr>
          </a:solidFill>
          <a:ln/>
        </p:spPr>
      </p:sp>
      <p:sp>
        <p:nvSpPr>
          <p:cNvPr id="53" name="Shape 51"/>
          <p:cNvSpPr/>
          <p:nvPr/>
        </p:nvSpPr>
        <p:spPr>
          <a:xfrm>
            <a:off x="342854" y="163658"/>
            <a:ext cx="19822" cy="19822"/>
          </a:xfrm>
          <a:prstGeom prst="ellipse">
            <a:avLst/>
          </a:prstGeom>
          <a:solidFill>
            <a:srgbClr val="FFFFFF">
              <a:alpha val="25000"/>
            </a:srgbClr>
          </a:solidFill>
          <a:ln/>
        </p:spPr>
      </p:sp>
      <p:sp>
        <p:nvSpPr>
          <p:cNvPr id="54" name="Shape 52"/>
          <p:cNvSpPr/>
          <p:nvPr/>
        </p:nvSpPr>
        <p:spPr>
          <a:xfrm>
            <a:off x="1374757" y="2574678"/>
            <a:ext cx="20442" cy="20442"/>
          </a:xfrm>
          <a:prstGeom prst="ellipse">
            <a:avLst/>
          </a:prstGeom>
          <a:solidFill>
            <a:srgbClr val="FFFFFF">
              <a:alpha val="39000"/>
            </a:srgbClr>
          </a:solidFill>
          <a:ln/>
        </p:spPr>
      </p:sp>
      <p:sp>
        <p:nvSpPr>
          <p:cNvPr id="55" name="Shape 53"/>
          <p:cNvSpPr/>
          <p:nvPr/>
        </p:nvSpPr>
        <p:spPr>
          <a:xfrm>
            <a:off x="709141" y="4703491"/>
            <a:ext cx="35308" cy="35308"/>
          </a:xfrm>
          <a:prstGeom prst="ellipse">
            <a:avLst/>
          </a:prstGeom>
          <a:solidFill>
            <a:srgbClr val="FFFFFF">
              <a:alpha val="67000"/>
            </a:srgbClr>
          </a:solidFill>
          <a:ln/>
        </p:spPr>
      </p:sp>
      <p:sp>
        <p:nvSpPr>
          <p:cNvPr id="56" name="Shape 54"/>
          <p:cNvSpPr/>
          <p:nvPr/>
        </p:nvSpPr>
        <p:spPr>
          <a:xfrm>
            <a:off x="741078" y="628093"/>
            <a:ext cx="31905" cy="31905"/>
          </a:xfrm>
          <a:prstGeom prst="ellipse">
            <a:avLst/>
          </a:prstGeom>
          <a:solidFill>
            <a:srgbClr val="FFFFFF">
              <a:alpha val="48000"/>
            </a:srgbClr>
          </a:solidFill>
          <a:ln/>
        </p:spPr>
      </p:sp>
      <p:sp>
        <p:nvSpPr>
          <p:cNvPr id="57" name="Shape 55"/>
          <p:cNvSpPr/>
          <p:nvPr/>
        </p:nvSpPr>
        <p:spPr>
          <a:xfrm>
            <a:off x="2454301" y="1731694"/>
            <a:ext cx="18875" cy="18875"/>
          </a:xfrm>
          <a:prstGeom prst="ellipse">
            <a:avLst/>
          </a:prstGeom>
          <a:solidFill>
            <a:srgbClr val="F4A959">
              <a:alpha val="22000"/>
            </a:srgbClr>
          </a:solidFill>
          <a:ln/>
        </p:spPr>
      </p:sp>
      <p:sp>
        <p:nvSpPr>
          <p:cNvPr id="58" name="Shape 56"/>
          <p:cNvSpPr/>
          <p:nvPr/>
        </p:nvSpPr>
        <p:spPr>
          <a:xfrm>
            <a:off x="6528107" y="2511488"/>
            <a:ext cx="32768" cy="32768"/>
          </a:xfrm>
          <a:prstGeom prst="ellipse">
            <a:avLst/>
          </a:prstGeom>
          <a:solidFill>
            <a:srgbClr val="F4A959">
              <a:alpha val="50000"/>
            </a:srgbClr>
          </a:solidFill>
          <a:ln/>
        </p:spPr>
      </p:sp>
      <p:sp>
        <p:nvSpPr>
          <p:cNvPr id="59" name="Shape 57"/>
          <p:cNvSpPr/>
          <p:nvPr/>
        </p:nvSpPr>
        <p:spPr>
          <a:xfrm>
            <a:off x="655851" y="1398210"/>
            <a:ext cx="26493" cy="26493"/>
          </a:xfrm>
          <a:prstGeom prst="ellipse">
            <a:avLst/>
          </a:prstGeom>
          <a:solidFill>
            <a:srgbClr val="F4A959">
              <a:alpha val="25000"/>
            </a:srgbClr>
          </a:solidFill>
          <a:ln/>
        </p:spPr>
      </p:sp>
      <p:sp>
        <p:nvSpPr>
          <p:cNvPr id="60" name="Shape 58"/>
          <p:cNvSpPr/>
          <p:nvPr/>
        </p:nvSpPr>
        <p:spPr>
          <a:xfrm>
            <a:off x="1153266" y="1284349"/>
            <a:ext cx="31455" cy="31455"/>
          </a:xfrm>
          <a:prstGeom prst="ellipse">
            <a:avLst/>
          </a:prstGeom>
          <a:solidFill>
            <a:srgbClr val="F4A959">
              <a:alpha val="32000"/>
            </a:srgbClr>
          </a:solidFill>
          <a:ln/>
        </p:spPr>
      </p:sp>
      <p:sp>
        <p:nvSpPr>
          <p:cNvPr id="61" name="Shape 59"/>
          <p:cNvSpPr/>
          <p:nvPr/>
        </p:nvSpPr>
        <p:spPr>
          <a:xfrm>
            <a:off x="9106167" y="1156905"/>
            <a:ext cx="42067" cy="42067"/>
          </a:xfrm>
          <a:prstGeom prst="ellipse">
            <a:avLst/>
          </a:prstGeom>
          <a:solidFill>
            <a:srgbClr val="F4A959">
              <a:alpha val="54000"/>
            </a:srgbClr>
          </a:solidFill>
          <a:ln/>
        </p:spPr>
      </p:sp>
      <p:sp>
        <p:nvSpPr>
          <p:cNvPr id="62" name="Shape 60"/>
          <p:cNvSpPr/>
          <p:nvPr/>
        </p:nvSpPr>
        <p:spPr>
          <a:xfrm>
            <a:off x="980690" y="2312343"/>
            <a:ext cx="36815" cy="36815"/>
          </a:xfrm>
          <a:prstGeom prst="ellipse">
            <a:avLst/>
          </a:prstGeom>
          <a:solidFill>
            <a:srgbClr val="F4A959">
              <a:alpha val="78000"/>
            </a:srgbClr>
          </a:solidFill>
          <a:ln/>
        </p:spPr>
      </p:sp>
      <p:sp>
        <p:nvSpPr>
          <p:cNvPr id="63" name="Shape 61"/>
          <p:cNvSpPr/>
          <p:nvPr/>
        </p:nvSpPr>
        <p:spPr>
          <a:xfrm>
            <a:off x="1768802" y="1184259"/>
            <a:ext cx="35274" cy="35274"/>
          </a:xfrm>
          <a:prstGeom prst="ellipse">
            <a:avLst/>
          </a:prstGeom>
          <a:solidFill>
            <a:srgbClr val="F4A959">
              <a:alpha val="49000"/>
            </a:srgbClr>
          </a:solidFill>
          <a:ln/>
        </p:spPr>
      </p:sp>
      <p:sp>
        <p:nvSpPr>
          <p:cNvPr id="64" name="Shape 62"/>
          <p:cNvSpPr/>
          <p:nvPr/>
        </p:nvSpPr>
        <p:spPr>
          <a:xfrm>
            <a:off x="5605426" y="1933557"/>
            <a:ext cx="51104" cy="51104"/>
          </a:xfrm>
          <a:prstGeom prst="ellipse">
            <a:avLst/>
          </a:prstGeom>
          <a:solidFill>
            <a:srgbClr val="F4A959">
              <a:alpha val="32000"/>
            </a:srgbClr>
          </a:solidFill>
          <a:ln/>
        </p:spPr>
      </p:sp>
      <p:sp>
        <p:nvSpPr>
          <p:cNvPr id="65" name="Shape 63"/>
          <p:cNvSpPr/>
          <p:nvPr/>
        </p:nvSpPr>
        <p:spPr>
          <a:xfrm>
            <a:off x="7724157" y="1626404"/>
            <a:ext cx="44940" cy="44940"/>
          </a:xfrm>
          <a:prstGeom prst="ellipse">
            <a:avLst/>
          </a:prstGeom>
          <a:solidFill>
            <a:srgbClr val="F4A959">
              <a:alpha val="41000"/>
            </a:srgbClr>
          </a:solidFill>
          <a:ln/>
        </p:spPr>
      </p:sp>
      <p:sp>
        <p:nvSpPr>
          <p:cNvPr id="66" name="Shape 64"/>
          <p:cNvSpPr/>
          <p:nvPr/>
        </p:nvSpPr>
        <p:spPr>
          <a:xfrm>
            <a:off x="8813555" y="2280617"/>
            <a:ext cx="52484" cy="52484"/>
          </a:xfrm>
          <a:prstGeom prst="ellipse">
            <a:avLst/>
          </a:prstGeom>
          <a:solidFill>
            <a:srgbClr val="F4A959">
              <a:alpha val="73000"/>
            </a:srgbClr>
          </a:solidFill>
          <a:ln/>
        </p:spPr>
      </p:sp>
      <p:sp>
        <p:nvSpPr>
          <p:cNvPr id="67" name="Shape 65"/>
          <p:cNvSpPr/>
          <p:nvPr/>
        </p:nvSpPr>
        <p:spPr>
          <a:xfrm>
            <a:off x="4017098" y="1815049"/>
            <a:ext cx="46024" cy="46024"/>
          </a:xfrm>
          <a:prstGeom prst="ellipse">
            <a:avLst/>
          </a:prstGeom>
          <a:solidFill>
            <a:srgbClr val="F4A959">
              <a:alpha val="72000"/>
            </a:srgbClr>
          </a:solidFill>
          <a:ln/>
        </p:spPr>
      </p:sp>
      <p:sp>
        <p:nvSpPr>
          <p:cNvPr id="68" name="Shape 66"/>
          <p:cNvSpPr/>
          <p:nvPr/>
        </p:nvSpPr>
        <p:spPr>
          <a:xfrm>
            <a:off x="7676764" y="1307462"/>
            <a:ext cx="21384" cy="21384"/>
          </a:xfrm>
          <a:prstGeom prst="ellipse">
            <a:avLst/>
          </a:prstGeom>
          <a:solidFill>
            <a:srgbClr val="F4A959">
              <a:alpha val="78000"/>
            </a:srgbClr>
          </a:solidFill>
          <a:ln/>
        </p:spPr>
      </p:sp>
      <p:sp>
        <p:nvSpPr>
          <p:cNvPr id="69" name="Shape 67"/>
          <p:cNvSpPr/>
          <p:nvPr/>
        </p:nvSpPr>
        <p:spPr>
          <a:xfrm>
            <a:off x="6138313" y="2034780"/>
            <a:ext cx="30863" cy="30863"/>
          </a:xfrm>
          <a:prstGeom prst="ellipse">
            <a:avLst/>
          </a:prstGeom>
          <a:solidFill>
            <a:srgbClr val="F4A959">
              <a:alpha val="47000"/>
            </a:srgbClr>
          </a:solidFill>
          <a:ln/>
        </p:spPr>
      </p:sp>
      <p:sp>
        <p:nvSpPr>
          <p:cNvPr id="70" name="Shape 68"/>
          <p:cNvSpPr/>
          <p:nvPr/>
        </p:nvSpPr>
        <p:spPr>
          <a:xfrm>
            <a:off x="6056431" y="374388"/>
            <a:ext cx="49883" cy="49883"/>
          </a:xfrm>
          <a:prstGeom prst="ellipse">
            <a:avLst/>
          </a:prstGeom>
          <a:solidFill>
            <a:srgbClr val="F4A959">
              <a:alpha val="69000"/>
            </a:srgbClr>
          </a:solidFill>
          <a:ln/>
        </p:spPr>
      </p:sp>
      <p:sp>
        <p:nvSpPr>
          <p:cNvPr id="71" name="Shape 69"/>
          <p:cNvSpPr/>
          <p:nvPr/>
        </p:nvSpPr>
        <p:spPr>
          <a:xfrm>
            <a:off x="371670" y="1465279"/>
            <a:ext cx="32793" cy="32793"/>
          </a:xfrm>
          <a:prstGeom prst="ellipse">
            <a:avLst/>
          </a:prstGeom>
          <a:solidFill>
            <a:srgbClr val="F4A959">
              <a:alpha val="29000"/>
            </a:srgbClr>
          </a:solidFill>
          <a:ln/>
        </p:spPr>
      </p:sp>
      <p:sp>
        <p:nvSpPr>
          <p:cNvPr id="72" name="Shape 70"/>
          <p:cNvSpPr/>
          <p:nvPr/>
        </p:nvSpPr>
        <p:spPr>
          <a:xfrm>
            <a:off x="7706842" y="559522"/>
            <a:ext cx="48411" cy="48411"/>
          </a:xfrm>
          <a:prstGeom prst="ellipse">
            <a:avLst/>
          </a:prstGeom>
          <a:solidFill>
            <a:srgbClr val="F4A959">
              <a:alpha val="79000"/>
            </a:srgbClr>
          </a:solidFill>
          <a:ln/>
        </p:spPr>
      </p:sp>
      <p:sp>
        <p:nvSpPr>
          <p:cNvPr id="73" name="Shape 71"/>
          <p:cNvSpPr/>
          <p:nvPr/>
        </p:nvSpPr>
        <p:spPr>
          <a:xfrm>
            <a:off x="268239" y="2016979"/>
            <a:ext cx="23992" cy="23992"/>
          </a:xfrm>
          <a:prstGeom prst="ellipse">
            <a:avLst/>
          </a:prstGeom>
          <a:solidFill>
            <a:srgbClr val="F4A959">
              <a:alpha val="61000"/>
            </a:srgbClr>
          </a:solidFill>
          <a:ln/>
        </p:spPr>
      </p:sp>
      <p:sp>
        <p:nvSpPr>
          <p:cNvPr id="74" name="Shape 72"/>
          <p:cNvSpPr/>
          <p:nvPr/>
        </p:nvSpPr>
        <p:spPr>
          <a:xfrm>
            <a:off x="2492536" y="22217"/>
            <a:ext cx="47448" cy="47448"/>
          </a:xfrm>
          <a:prstGeom prst="ellipse">
            <a:avLst/>
          </a:prstGeom>
          <a:solidFill>
            <a:srgbClr val="F4A959">
              <a:alpha val="79000"/>
            </a:srgbClr>
          </a:solidFill>
          <a:ln/>
        </p:spPr>
      </p:sp>
      <p:sp>
        <p:nvSpPr>
          <p:cNvPr id="75" name="Shape 73"/>
          <p:cNvSpPr/>
          <p:nvPr/>
        </p:nvSpPr>
        <p:spPr>
          <a:xfrm>
            <a:off x="2847679" y="2077647"/>
            <a:ext cx="28338" cy="28338"/>
          </a:xfrm>
          <a:prstGeom prst="ellipse">
            <a:avLst/>
          </a:prstGeom>
          <a:solidFill>
            <a:srgbClr val="F4A959">
              <a:alpha val="70000"/>
            </a:srgbClr>
          </a:solidFill>
          <a:ln/>
        </p:spPr>
      </p:sp>
      <p:sp>
        <p:nvSpPr>
          <p:cNvPr id="76" name="Shape 74"/>
          <p:cNvSpPr/>
          <p:nvPr/>
        </p:nvSpPr>
        <p:spPr>
          <a:xfrm>
            <a:off x="4584362" y="2153785"/>
            <a:ext cx="38454" cy="38454"/>
          </a:xfrm>
          <a:prstGeom prst="ellipse">
            <a:avLst/>
          </a:prstGeom>
          <a:solidFill>
            <a:srgbClr val="F4A959">
              <a:alpha val="43000"/>
            </a:srgbClr>
          </a:solidFill>
          <a:ln/>
        </p:spPr>
      </p:sp>
      <p:sp>
        <p:nvSpPr>
          <p:cNvPr id="77" name="Shape 75"/>
          <p:cNvSpPr/>
          <p:nvPr/>
        </p:nvSpPr>
        <p:spPr>
          <a:xfrm>
            <a:off x="0" y="3497580"/>
            <a:ext cx="9144000" cy="1645920"/>
          </a:xfrm>
          <a:prstGeom prst="rect">
            <a:avLst/>
          </a:prstGeom>
          <a:solidFill>
            <a:srgbClr val="0A0618">
              <a:alpha val="90000"/>
            </a:srgbClr>
          </a:solidFill>
          <a:ln/>
        </p:spPr>
      </p:sp>
      <p:sp>
        <p:nvSpPr>
          <p:cNvPr id="78" name="Shape 76"/>
          <p:cNvSpPr/>
          <p:nvPr/>
        </p:nvSpPr>
        <p:spPr>
          <a:xfrm>
            <a:off x="0" y="4217670"/>
            <a:ext cx="9144000" cy="925830"/>
          </a:xfrm>
          <a:prstGeom prst="rect">
            <a:avLst/>
          </a:prstGeom>
          <a:solidFill>
            <a:srgbClr val="060412">
              <a:alpha val="95000"/>
            </a:srgbClr>
          </a:solidFill>
          <a:ln/>
        </p:spPr>
      </p:sp>
      <p:sp>
        <p:nvSpPr>
          <p:cNvPr id="79" name="Shape 77"/>
          <p:cNvSpPr/>
          <p:nvPr/>
        </p:nvSpPr>
        <p:spPr>
          <a:xfrm>
            <a:off x="2103120" y="1062990"/>
            <a:ext cx="4937760" cy="3017520"/>
          </a:xfrm>
          <a:prstGeom prst="ellipse">
            <a:avLst/>
          </a:prstGeom>
          <a:solidFill>
            <a:srgbClr val="F4A959">
              <a:alpha val="17000"/>
            </a:srgbClr>
          </a:solidFill>
          <a:ln/>
        </p:spPr>
      </p:sp>
      <p:sp>
        <p:nvSpPr>
          <p:cNvPr id="80" name="Shape 78"/>
          <p:cNvSpPr/>
          <p:nvPr/>
        </p:nvSpPr>
        <p:spPr>
          <a:xfrm>
            <a:off x="2926080" y="1565910"/>
            <a:ext cx="3291840" cy="2011680"/>
          </a:xfrm>
          <a:prstGeom prst="ellipse">
            <a:avLst/>
          </a:prstGeom>
          <a:solidFill>
            <a:srgbClr val="F4A959">
              <a:alpha val="13000"/>
            </a:srgbClr>
          </a:solidFill>
          <a:ln/>
        </p:spPr>
      </p:sp>
      <p:sp>
        <p:nvSpPr>
          <p:cNvPr id="81" name="Shape 79"/>
          <p:cNvSpPr/>
          <p:nvPr/>
        </p:nvSpPr>
        <p:spPr>
          <a:xfrm>
            <a:off x="3749040" y="2068830"/>
            <a:ext cx="1645920" cy="1005840"/>
          </a:xfrm>
          <a:prstGeom prst="ellipse">
            <a:avLst/>
          </a:prstGeom>
          <a:solidFill>
            <a:srgbClr val="F4A959">
              <a:alpha val="9000"/>
            </a:srgbClr>
          </a:solidFill>
          <a:ln/>
        </p:spPr>
      </p:sp>
      <p:sp>
        <p:nvSpPr>
          <p:cNvPr id="82" name="Text 80"/>
          <p:cNvSpPr/>
          <p:nvPr/>
        </p:nvSpPr>
        <p:spPr>
          <a:xfrm>
            <a:off x="731520" y="1188720"/>
            <a:ext cx="7680960" cy="1463040"/>
          </a:xfrm>
          <a:prstGeom prst="rect">
            <a:avLst/>
          </a:prstGeom>
          <a:noFill/>
          <a:ln/>
        </p:spPr>
        <p:txBody>
          <a:bodyPr wrap="square" rtlCol="0" anchor="ctr"/>
          <a:lstStyle/>
          <a:p>
            <a:pPr algn="ctr" indent="0" marL="0">
              <a:buNone/>
            </a:pPr>
            <a:r>
              <a:rPr lang="en-US" sz="6600" i="1" dirty="0">
                <a:solidFill>
                  <a:srgbClr val="F5EAD8"/>
                </a:solidFill>
                <a:effectLst>
                  <a:glow rad="127000">
                    <a:srgbClr val="F4A959">
                      <a:alpha val="35000"/>
                    </a:srgbClr>
                  </a:glow>
                </a:effectLst>
                <a:latin typeface="Georgia" pitchFamily="34" charset="0"/>
                <a:ea typeface="Georgia" pitchFamily="34" charset="-122"/>
                <a:cs typeface="Georgia" pitchFamily="34" charset="-120"/>
              </a:rPr>
              <a:t>The Dream Train</a:t>
            </a:r>
            <a:endParaRPr lang="en-US" sz="6600" dirty="0"/>
          </a:p>
        </p:txBody>
      </p:sp>
      <p:sp>
        <p:nvSpPr>
          <p:cNvPr id="83" name="Text 81"/>
          <p:cNvSpPr/>
          <p:nvPr/>
        </p:nvSpPr>
        <p:spPr>
          <a:xfrm>
            <a:off x="914400" y="2834640"/>
            <a:ext cx="7315200" cy="365760"/>
          </a:xfrm>
          <a:prstGeom prst="rect">
            <a:avLst/>
          </a:prstGeom>
          <a:noFill/>
          <a:ln/>
        </p:spPr>
        <p:txBody>
          <a:bodyPr wrap="square" rtlCol="0" anchor="ctr"/>
          <a:lstStyle/>
          <a:p>
            <a:pPr algn="ctr" indent="0" marL="0">
              <a:buNone/>
            </a:pPr>
            <a:r>
              <a:rPr lang="en-US" sz="1400" spc="600" kern="0" dirty="0">
                <a:solidFill>
                  <a:srgbClr val="D4A843"/>
                </a:solidFill>
                <a:latin typeface="Courier New" pitchFamily="34" charset="0"/>
                <a:ea typeface="Courier New" pitchFamily="34" charset="-122"/>
                <a:cs typeface="Courier New" pitchFamily="34" charset="-120"/>
              </a:rPr>
              <a:t>A Journey for</a:t>
            </a:r>
            <a:endParaRPr lang="en-US" sz="1400" dirty="0"/>
          </a:p>
        </p:txBody>
      </p:sp>
      <p:sp>
        <p:nvSpPr>
          <p:cNvPr id="84" name="Text 82"/>
          <p:cNvSpPr/>
          <p:nvPr/>
        </p:nvSpPr>
        <p:spPr>
          <a:xfrm>
            <a:off x="914400" y="3200400"/>
            <a:ext cx="7315200" cy="640080"/>
          </a:xfrm>
          <a:prstGeom prst="rect">
            <a:avLst/>
          </a:prstGeom>
          <a:noFill/>
          <a:ln/>
        </p:spPr>
        <p:txBody>
          <a:bodyPr wrap="square" rtlCol="0" anchor="ctr"/>
          <a:lstStyle/>
          <a:p>
            <a:pPr algn="ctr" indent="0" marL="0">
              <a:buNone/>
            </a:pPr>
            <a:r>
              <a:rPr lang="en-US" sz="4800" i="1" dirty="0">
                <a:solidFill>
                  <a:srgbClr val="F4A959"/>
                </a:solidFill>
                <a:latin typeface="Georgia" pitchFamily="34" charset="0"/>
                <a:ea typeface="Georgia" pitchFamily="34" charset="-122"/>
                <a:cs typeface="Georgia" pitchFamily="34" charset="-120"/>
              </a:rPr>
              <a:t>Jude</a:t>
            </a:r>
            <a:endParaRPr lang="en-US" sz="4800" dirty="0"/>
          </a:p>
        </p:txBody>
      </p:sp>
      <p:sp>
        <p:nvSpPr>
          <p:cNvPr id="85" name="Shape 83"/>
          <p:cNvSpPr/>
          <p:nvPr/>
        </p:nvSpPr>
        <p:spPr>
          <a:xfrm>
            <a:off x="3931920" y="4023360"/>
            <a:ext cx="54864" cy="54864"/>
          </a:xfrm>
          <a:prstGeom prst="ellipse">
            <a:avLst/>
          </a:prstGeom>
          <a:solidFill>
            <a:srgbClr val="D4A843">
              <a:alpha val="50000"/>
            </a:srgbClr>
          </a:solidFill>
          <a:ln/>
        </p:spPr>
      </p:sp>
      <p:sp>
        <p:nvSpPr>
          <p:cNvPr id="86" name="Shape 84"/>
          <p:cNvSpPr/>
          <p:nvPr/>
        </p:nvSpPr>
        <p:spPr>
          <a:xfrm>
            <a:off x="4206240" y="4023360"/>
            <a:ext cx="54864" cy="54864"/>
          </a:xfrm>
          <a:prstGeom prst="ellipse">
            <a:avLst/>
          </a:prstGeom>
          <a:solidFill>
            <a:srgbClr val="D4A843">
              <a:alpha val="50000"/>
            </a:srgbClr>
          </a:solidFill>
          <a:ln/>
        </p:spPr>
      </p:sp>
      <p:sp>
        <p:nvSpPr>
          <p:cNvPr id="87" name="Shape 85"/>
          <p:cNvSpPr/>
          <p:nvPr/>
        </p:nvSpPr>
        <p:spPr>
          <a:xfrm>
            <a:off x="4480560" y="4023360"/>
            <a:ext cx="54864" cy="54864"/>
          </a:xfrm>
          <a:prstGeom prst="ellipse">
            <a:avLst/>
          </a:prstGeom>
          <a:solidFill>
            <a:srgbClr val="D4A843">
              <a:alpha val="50000"/>
            </a:srgbClr>
          </a:solidFill>
          <a:ln/>
        </p:spPr>
      </p:sp>
      <p:sp>
        <p:nvSpPr>
          <p:cNvPr id="88" name="Shape 86"/>
          <p:cNvSpPr/>
          <p:nvPr/>
        </p:nvSpPr>
        <p:spPr>
          <a:xfrm>
            <a:off x="4754880" y="4023360"/>
            <a:ext cx="54864" cy="54864"/>
          </a:xfrm>
          <a:prstGeom prst="ellipse">
            <a:avLst/>
          </a:prstGeom>
          <a:solidFill>
            <a:srgbClr val="D4A843">
              <a:alpha val="50000"/>
            </a:srgbClr>
          </a:solidFill>
          <a:ln/>
        </p:spPr>
      </p:sp>
      <p:sp>
        <p:nvSpPr>
          <p:cNvPr id="89" name="Shape 87"/>
          <p:cNvSpPr/>
          <p:nvPr/>
        </p:nvSpPr>
        <p:spPr>
          <a:xfrm>
            <a:off x="5029200" y="4023360"/>
            <a:ext cx="54864" cy="54864"/>
          </a:xfrm>
          <a:prstGeom prst="ellipse">
            <a:avLst/>
          </a:prstGeom>
          <a:solidFill>
            <a:srgbClr val="D4A843">
              <a:alpha val="50000"/>
            </a:srgbClr>
          </a:solidFill>
          <a:ln/>
        </p:spPr>
      </p:sp>
      <p:sp>
        <p:nvSpPr>
          <p:cNvPr id="90" name="Text 88"/>
          <p:cNvSpPr/>
          <p:nvPr/>
        </p:nvSpPr>
        <p:spPr>
          <a:xfrm>
            <a:off x="914400" y="4480560"/>
            <a:ext cx="7315200" cy="274320"/>
          </a:xfrm>
          <a:prstGeom prst="rect">
            <a:avLst/>
          </a:prstGeom>
          <a:noFill/>
          <a:ln/>
        </p:spPr>
        <p:txBody>
          <a:bodyPr wrap="square" rtlCol="0" anchor="ctr"/>
          <a:lstStyle/>
          <a:p>
            <a:pPr algn="ctr" indent="0" marL="0">
              <a:buNone/>
            </a:pPr>
            <a:r>
              <a:rPr lang="en-US" sz="700" spc="400" kern="0" dirty="0">
                <a:solidFill>
                  <a:srgbClr val="D4A843">
                    <a:alpha val="60000"/>
                  </a:srgbClr>
                </a:solidFill>
                <a:latin typeface="Courier New" pitchFamily="34" charset="0"/>
                <a:ea typeface="Courier New" pitchFamily="34" charset="-122"/>
                <a:cs typeface="Courier New" pitchFamily="34" charset="-120"/>
              </a:rPr>
              <a:t>DEPARTURE PLATFORM · EST. THIS YEAR</a:t>
            </a:r>
            <a:endParaRPr lang="en-US" sz="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8580149" y="1713590"/>
            <a:ext cx="36815" cy="36815"/>
          </a:xfrm>
          <a:prstGeom prst="ellipse">
            <a:avLst/>
          </a:prstGeom>
          <a:solidFill>
            <a:srgbClr val="C8A0FF">
              <a:alpha val="53000"/>
            </a:srgbClr>
          </a:solidFill>
          <a:ln/>
        </p:spPr>
      </p:sp>
      <p:sp>
        <p:nvSpPr>
          <p:cNvPr id="3" name="Shape 1"/>
          <p:cNvSpPr/>
          <p:nvPr/>
        </p:nvSpPr>
        <p:spPr>
          <a:xfrm>
            <a:off x="3672034" y="1102316"/>
            <a:ext cx="39728" cy="39728"/>
          </a:xfrm>
          <a:prstGeom prst="ellipse">
            <a:avLst/>
          </a:prstGeom>
          <a:solidFill>
            <a:srgbClr val="C8A0FF">
              <a:alpha val="77000"/>
            </a:srgbClr>
          </a:solidFill>
          <a:ln/>
        </p:spPr>
      </p:sp>
      <p:sp>
        <p:nvSpPr>
          <p:cNvPr id="4" name="Shape 2"/>
          <p:cNvSpPr/>
          <p:nvPr/>
        </p:nvSpPr>
        <p:spPr>
          <a:xfrm>
            <a:off x="953321" y="489304"/>
            <a:ext cx="40379" cy="40379"/>
          </a:xfrm>
          <a:prstGeom prst="ellipse">
            <a:avLst/>
          </a:prstGeom>
          <a:solidFill>
            <a:srgbClr val="C8A0FF">
              <a:alpha val="57000"/>
            </a:srgbClr>
          </a:solidFill>
          <a:ln/>
        </p:spPr>
      </p:sp>
      <p:sp>
        <p:nvSpPr>
          <p:cNvPr id="5" name="Shape 3"/>
          <p:cNvSpPr/>
          <p:nvPr/>
        </p:nvSpPr>
        <p:spPr>
          <a:xfrm>
            <a:off x="4093347" y="1139687"/>
            <a:ext cx="40745" cy="40745"/>
          </a:xfrm>
          <a:prstGeom prst="ellipse">
            <a:avLst/>
          </a:prstGeom>
          <a:solidFill>
            <a:srgbClr val="C8A0FF">
              <a:alpha val="22000"/>
            </a:srgbClr>
          </a:solidFill>
          <a:ln/>
        </p:spPr>
      </p:sp>
      <p:sp>
        <p:nvSpPr>
          <p:cNvPr id="6" name="Shape 4"/>
          <p:cNvSpPr/>
          <p:nvPr/>
        </p:nvSpPr>
        <p:spPr>
          <a:xfrm>
            <a:off x="8798465" y="1241455"/>
            <a:ext cx="18425" cy="18425"/>
          </a:xfrm>
          <a:prstGeom prst="ellipse">
            <a:avLst/>
          </a:prstGeom>
          <a:solidFill>
            <a:srgbClr val="C8A0FF">
              <a:alpha val="76000"/>
            </a:srgbClr>
          </a:solidFill>
          <a:ln/>
        </p:spPr>
      </p:sp>
      <p:sp>
        <p:nvSpPr>
          <p:cNvPr id="7" name="Shape 5"/>
          <p:cNvSpPr/>
          <p:nvPr/>
        </p:nvSpPr>
        <p:spPr>
          <a:xfrm>
            <a:off x="4204099" y="1958415"/>
            <a:ext cx="43275" cy="43275"/>
          </a:xfrm>
          <a:prstGeom prst="ellipse">
            <a:avLst/>
          </a:prstGeom>
          <a:solidFill>
            <a:srgbClr val="C8A0FF">
              <a:alpha val="42000"/>
            </a:srgbClr>
          </a:solidFill>
          <a:ln/>
        </p:spPr>
      </p:sp>
      <p:sp>
        <p:nvSpPr>
          <p:cNvPr id="8" name="Shape 6"/>
          <p:cNvSpPr/>
          <p:nvPr/>
        </p:nvSpPr>
        <p:spPr>
          <a:xfrm>
            <a:off x="8966210" y="1566196"/>
            <a:ext cx="43429" cy="43429"/>
          </a:xfrm>
          <a:prstGeom prst="ellipse">
            <a:avLst/>
          </a:prstGeom>
          <a:solidFill>
            <a:srgbClr val="C8A0FF">
              <a:alpha val="23000"/>
            </a:srgbClr>
          </a:solidFill>
          <a:ln/>
        </p:spPr>
      </p:sp>
      <p:sp>
        <p:nvSpPr>
          <p:cNvPr id="9" name="Shape 7"/>
          <p:cNvSpPr/>
          <p:nvPr/>
        </p:nvSpPr>
        <p:spPr>
          <a:xfrm>
            <a:off x="5819575" y="588718"/>
            <a:ext cx="48917" cy="48917"/>
          </a:xfrm>
          <a:prstGeom prst="ellipse">
            <a:avLst/>
          </a:prstGeom>
          <a:solidFill>
            <a:srgbClr val="C8A0FF">
              <a:alpha val="35000"/>
            </a:srgbClr>
          </a:solidFill>
          <a:ln/>
        </p:spPr>
      </p:sp>
      <p:sp>
        <p:nvSpPr>
          <p:cNvPr id="10" name="Shape 8"/>
          <p:cNvSpPr/>
          <p:nvPr/>
        </p:nvSpPr>
        <p:spPr>
          <a:xfrm>
            <a:off x="7537440" y="965482"/>
            <a:ext cx="43204" cy="43204"/>
          </a:xfrm>
          <a:prstGeom prst="ellipse">
            <a:avLst/>
          </a:prstGeom>
          <a:solidFill>
            <a:srgbClr val="C8A0FF">
              <a:alpha val="71000"/>
            </a:srgbClr>
          </a:solidFill>
          <a:ln/>
        </p:spPr>
      </p:sp>
      <p:sp>
        <p:nvSpPr>
          <p:cNvPr id="11" name="Shape 9"/>
          <p:cNvSpPr/>
          <p:nvPr/>
        </p:nvSpPr>
        <p:spPr>
          <a:xfrm>
            <a:off x="5922603" y="2013244"/>
            <a:ext cx="32509" cy="32509"/>
          </a:xfrm>
          <a:prstGeom prst="ellipse">
            <a:avLst/>
          </a:prstGeom>
          <a:solidFill>
            <a:srgbClr val="C8A0FF">
              <a:alpha val="33000"/>
            </a:srgbClr>
          </a:solidFill>
          <a:ln/>
        </p:spPr>
      </p:sp>
      <p:sp>
        <p:nvSpPr>
          <p:cNvPr id="12" name="Shape 10"/>
          <p:cNvSpPr/>
          <p:nvPr/>
        </p:nvSpPr>
        <p:spPr>
          <a:xfrm>
            <a:off x="6160559" y="2345484"/>
            <a:ext cx="40854" cy="40854"/>
          </a:xfrm>
          <a:prstGeom prst="ellipse">
            <a:avLst/>
          </a:prstGeom>
          <a:solidFill>
            <a:srgbClr val="C8A0FF">
              <a:alpha val="79000"/>
            </a:srgbClr>
          </a:solidFill>
          <a:ln/>
        </p:spPr>
      </p:sp>
      <p:sp>
        <p:nvSpPr>
          <p:cNvPr id="13" name="Shape 11"/>
          <p:cNvSpPr/>
          <p:nvPr/>
        </p:nvSpPr>
        <p:spPr>
          <a:xfrm>
            <a:off x="3384601" y="2029902"/>
            <a:ext cx="35372" cy="35372"/>
          </a:xfrm>
          <a:prstGeom prst="ellipse">
            <a:avLst/>
          </a:prstGeom>
          <a:solidFill>
            <a:srgbClr val="C8A0FF">
              <a:alpha val="72000"/>
            </a:srgbClr>
          </a:solidFill>
          <a:ln/>
        </p:spPr>
      </p:sp>
      <p:sp>
        <p:nvSpPr>
          <p:cNvPr id="14" name="Shape 12"/>
          <p:cNvSpPr/>
          <p:nvPr/>
        </p:nvSpPr>
        <p:spPr>
          <a:xfrm>
            <a:off x="1344106" y="2633709"/>
            <a:ext cx="49753" cy="49753"/>
          </a:xfrm>
          <a:prstGeom prst="ellipse">
            <a:avLst/>
          </a:prstGeom>
          <a:solidFill>
            <a:srgbClr val="C8A0FF">
              <a:alpha val="58000"/>
            </a:srgbClr>
          </a:solidFill>
          <a:ln/>
        </p:spPr>
      </p:sp>
      <p:sp>
        <p:nvSpPr>
          <p:cNvPr id="15" name="Shape 13"/>
          <p:cNvSpPr/>
          <p:nvPr/>
        </p:nvSpPr>
        <p:spPr>
          <a:xfrm>
            <a:off x="7003657" y="322017"/>
            <a:ext cx="53973" cy="53973"/>
          </a:xfrm>
          <a:prstGeom prst="ellipse">
            <a:avLst/>
          </a:prstGeom>
          <a:solidFill>
            <a:srgbClr val="C8A0FF">
              <a:alpha val="79000"/>
            </a:srgbClr>
          </a:solidFill>
          <a:ln/>
        </p:spPr>
      </p:sp>
      <p:sp>
        <p:nvSpPr>
          <p:cNvPr id="16" name="Shape 14"/>
          <p:cNvSpPr/>
          <p:nvPr/>
        </p:nvSpPr>
        <p:spPr>
          <a:xfrm>
            <a:off x="7758369" y="118208"/>
            <a:ext cx="52829" cy="52829"/>
          </a:xfrm>
          <a:prstGeom prst="ellipse">
            <a:avLst/>
          </a:prstGeom>
          <a:solidFill>
            <a:srgbClr val="C8A0FF">
              <a:alpha val="33000"/>
            </a:srgbClr>
          </a:solidFill>
          <a:ln/>
        </p:spPr>
      </p:sp>
      <p:sp>
        <p:nvSpPr>
          <p:cNvPr id="17" name="Shape 15"/>
          <p:cNvSpPr/>
          <p:nvPr/>
        </p:nvSpPr>
        <p:spPr>
          <a:xfrm>
            <a:off x="1197829" y="864249"/>
            <a:ext cx="30130" cy="30130"/>
          </a:xfrm>
          <a:prstGeom prst="ellipse">
            <a:avLst/>
          </a:prstGeom>
          <a:solidFill>
            <a:srgbClr val="C8A0FF">
              <a:alpha val="43000"/>
            </a:srgbClr>
          </a:solidFill>
          <a:ln/>
        </p:spPr>
      </p:sp>
      <p:sp>
        <p:nvSpPr>
          <p:cNvPr id="18" name="Shape 16"/>
          <p:cNvSpPr/>
          <p:nvPr/>
        </p:nvSpPr>
        <p:spPr>
          <a:xfrm>
            <a:off x="4499843" y="142782"/>
            <a:ext cx="34536" cy="34536"/>
          </a:xfrm>
          <a:prstGeom prst="ellipse">
            <a:avLst/>
          </a:prstGeom>
          <a:solidFill>
            <a:srgbClr val="C8A0FF">
              <a:alpha val="63000"/>
            </a:srgbClr>
          </a:solidFill>
          <a:ln/>
        </p:spPr>
      </p:sp>
      <p:sp>
        <p:nvSpPr>
          <p:cNvPr id="19" name="Shape 17"/>
          <p:cNvSpPr/>
          <p:nvPr/>
        </p:nvSpPr>
        <p:spPr>
          <a:xfrm>
            <a:off x="1385023" y="2103949"/>
            <a:ext cx="39641" cy="39641"/>
          </a:xfrm>
          <a:prstGeom prst="ellipse">
            <a:avLst/>
          </a:prstGeom>
          <a:solidFill>
            <a:srgbClr val="C8A0FF">
              <a:alpha val="52000"/>
            </a:srgbClr>
          </a:solidFill>
          <a:ln/>
        </p:spPr>
      </p:sp>
      <p:sp>
        <p:nvSpPr>
          <p:cNvPr id="20" name="Shape 18"/>
          <p:cNvSpPr/>
          <p:nvPr/>
        </p:nvSpPr>
        <p:spPr>
          <a:xfrm>
            <a:off x="810188" y="442498"/>
            <a:ext cx="43979" cy="43979"/>
          </a:xfrm>
          <a:prstGeom prst="ellipse">
            <a:avLst/>
          </a:prstGeom>
          <a:solidFill>
            <a:srgbClr val="C8A0FF">
              <a:alpha val="58000"/>
            </a:srgbClr>
          </a:solidFill>
          <a:ln/>
        </p:spPr>
      </p:sp>
      <p:sp>
        <p:nvSpPr>
          <p:cNvPr id="21" name="Shape 19"/>
          <p:cNvSpPr/>
          <p:nvPr/>
        </p:nvSpPr>
        <p:spPr>
          <a:xfrm>
            <a:off x="8479221" y="2462612"/>
            <a:ext cx="36948" cy="36948"/>
          </a:xfrm>
          <a:prstGeom prst="ellipse">
            <a:avLst/>
          </a:prstGeom>
          <a:solidFill>
            <a:srgbClr val="C8A0FF">
              <a:alpha val="38000"/>
            </a:srgbClr>
          </a:solidFill>
          <a:ln/>
        </p:spPr>
      </p:sp>
      <p:sp>
        <p:nvSpPr>
          <p:cNvPr id="22" name="Shape 20"/>
          <p:cNvSpPr/>
          <p:nvPr/>
        </p:nvSpPr>
        <p:spPr>
          <a:xfrm>
            <a:off x="8120193" y="1244746"/>
            <a:ext cx="25802" cy="25802"/>
          </a:xfrm>
          <a:prstGeom prst="ellipse">
            <a:avLst/>
          </a:prstGeom>
          <a:solidFill>
            <a:srgbClr val="C8A0FF">
              <a:alpha val="67000"/>
            </a:srgbClr>
          </a:solidFill>
          <a:ln/>
        </p:spPr>
      </p:sp>
      <p:sp>
        <p:nvSpPr>
          <p:cNvPr id="23" name="Shape 21"/>
          <p:cNvSpPr/>
          <p:nvPr/>
        </p:nvSpPr>
        <p:spPr>
          <a:xfrm>
            <a:off x="4525894" y="990674"/>
            <a:ext cx="32105" cy="32105"/>
          </a:xfrm>
          <a:prstGeom prst="ellipse">
            <a:avLst/>
          </a:prstGeom>
          <a:solidFill>
            <a:srgbClr val="C8A0FF">
              <a:alpha val="61000"/>
            </a:srgbClr>
          </a:solidFill>
          <a:ln/>
        </p:spPr>
      </p:sp>
      <p:sp>
        <p:nvSpPr>
          <p:cNvPr id="24" name="Shape 22"/>
          <p:cNvSpPr/>
          <p:nvPr/>
        </p:nvSpPr>
        <p:spPr>
          <a:xfrm>
            <a:off x="2568206" y="1492772"/>
            <a:ext cx="37491" cy="37491"/>
          </a:xfrm>
          <a:prstGeom prst="ellipse">
            <a:avLst/>
          </a:prstGeom>
          <a:solidFill>
            <a:srgbClr val="C8A0FF">
              <a:alpha val="64000"/>
            </a:srgbClr>
          </a:solidFill>
          <a:ln/>
        </p:spPr>
      </p:sp>
      <p:sp>
        <p:nvSpPr>
          <p:cNvPr id="25" name="Shape 23"/>
          <p:cNvSpPr/>
          <p:nvPr/>
        </p:nvSpPr>
        <p:spPr>
          <a:xfrm>
            <a:off x="2584036" y="523573"/>
            <a:ext cx="41644" cy="41644"/>
          </a:xfrm>
          <a:prstGeom prst="ellipse">
            <a:avLst/>
          </a:prstGeom>
          <a:solidFill>
            <a:srgbClr val="C8A0FF">
              <a:alpha val="30000"/>
            </a:srgbClr>
          </a:solidFill>
          <a:ln/>
        </p:spPr>
      </p:sp>
      <p:sp>
        <p:nvSpPr>
          <p:cNvPr id="26" name="Shape 24"/>
          <p:cNvSpPr/>
          <p:nvPr/>
        </p:nvSpPr>
        <p:spPr>
          <a:xfrm>
            <a:off x="1474149" y="1037918"/>
            <a:ext cx="39457" cy="39457"/>
          </a:xfrm>
          <a:prstGeom prst="ellipse">
            <a:avLst/>
          </a:prstGeom>
          <a:solidFill>
            <a:srgbClr val="C8A0FF">
              <a:alpha val="45000"/>
            </a:srgbClr>
          </a:solidFill>
          <a:ln/>
        </p:spPr>
      </p:sp>
      <p:sp>
        <p:nvSpPr>
          <p:cNvPr id="27" name="Shape 25"/>
          <p:cNvSpPr/>
          <p:nvPr/>
        </p:nvSpPr>
        <p:spPr>
          <a:xfrm>
            <a:off x="1872553" y="1088635"/>
            <a:ext cx="32868" cy="32868"/>
          </a:xfrm>
          <a:prstGeom prst="ellipse">
            <a:avLst/>
          </a:prstGeom>
          <a:solidFill>
            <a:srgbClr val="C8A0FF">
              <a:alpha val="27000"/>
            </a:srgbClr>
          </a:solidFill>
          <a:ln/>
        </p:spPr>
      </p:sp>
      <p:sp>
        <p:nvSpPr>
          <p:cNvPr id="28" name="Shape 26"/>
          <p:cNvSpPr/>
          <p:nvPr/>
        </p:nvSpPr>
        <p:spPr>
          <a:xfrm>
            <a:off x="3579352" y="1900145"/>
            <a:ext cx="27699" cy="27699"/>
          </a:xfrm>
          <a:prstGeom prst="ellipse">
            <a:avLst/>
          </a:prstGeom>
          <a:solidFill>
            <a:srgbClr val="C8A0FF">
              <a:alpha val="65000"/>
            </a:srgbClr>
          </a:solidFill>
          <a:ln/>
        </p:spPr>
      </p:sp>
      <p:sp>
        <p:nvSpPr>
          <p:cNvPr id="29" name="Shape 27"/>
          <p:cNvSpPr/>
          <p:nvPr/>
        </p:nvSpPr>
        <p:spPr>
          <a:xfrm>
            <a:off x="6865615" y="1106604"/>
            <a:ext cx="32621" cy="32621"/>
          </a:xfrm>
          <a:prstGeom prst="ellipse">
            <a:avLst/>
          </a:prstGeom>
          <a:solidFill>
            <a:srgbClr val="C8A0FF">
              <a:alpha val="23000"/>
            </a:srgbClr>
          </a:solidFill>
          <a:ln/>
        </p:spPr>
      </p:sp>
      <p:sp>
        <p:nvSpPr>
          <p:cNvPr id="30" name="Shape 28"/>
          <p:cNvSpPr/>
          <p:nvPr/>
        </p:nvSpPr>
        <p:spPr>
          <a:xfrm>
            <a:off x="6769509" y="1848813"/>
            <a:ext cx="30166" cy="30166"/>
          </a:xfrm>
          <a:prstGeom prst="ellipse">
            <a:avLst/>
          </a:prstGeom>
          <a:solidFill>
            <a:srgbClr val="C8A0FF">
              <a:alpha val="50000"/>
            </a:srgbClr>
          </a:solidFill>
          <a:ln/>
        </p:spPr>
      </p:sp>
      <p:sp>
        <p:nvSpPr>
          <p:cNvPr id="31" name="Shape 29"/>
          <p:cNvSpPr/>
          <p:nvPr/>
        </p:nvSpPr>
        <p:spPr>
          <a:xfrm>
            <a:off x="4059236" y="2129477"/>
            <a:ext cx="39230" cy="39230"/>
          </a:xfrm>
          <a:prstGeom prst="ellipse">
            <a:avLst/>
          </a:prstGeom>
          <a:solidFill>
            <a:srgbClr val="C8A0FF">
              <a:alpha val="33000"/>
            </a:srgbClr>
          </a:solidFill>
          <a:ln/>
        </p:spPr>
      </p:sp>
      <p:sp>
        <p:nvSpPr>
          <p:cNvPr id="32" name="Shape 30"/>
          <p:cNvSpPr/>
          <p:nvPr/>
        </p:nvSpPr>
        <p:spPr>
          <a:xfrm>
            <a:off x="7787035" y="2707406"/>
            <a:ext cx="38516" cy="38516"/>
          </a:xfrm>
          <a:prstGeom prst="ellipse">
            <a:avLst/>
          </a:prstGeom>
          <a:solidFill>
            <a:srgbClr val="C8A0FF">
              <a:alpha val="21000"/>
            </a:srgbClr>
          </a:solidFill>
          <a:ln/>
        </p:spPr>
      </p:sp>
      <p:sp>
        <p:nvSpPr>
          <p:cNvPr id="33" name="Shape 31"/>
          <p:cNvSpPr/>
          <p:nvPr/>
        </p:nvSpPr>
        <p:spPr>
          <a:xfrm>
            <a:off x="4029816" y="547212"/>
            <a:ext cx="41594" cy="41594"/>
          </a:xfrm>
          <a:prstGeom prst="ellipse">
            <a:avLst/>
          </a:prstGeom>
          <a:solidFill>
            <a:srgbClr val="C8A0FF">
              <a:alpha val="71000"/>
            </a:srgbClr>
          </a:solidFill>
          <a:ln/>
        </p:spPr>
      </p:sp>
      <p:sp>
        <p:nvSpPr>
          <p:cNvPr id="34" name="Shape 32"/>
          <p:cNvSpPr/>
          <p:nvPr/>
        </p:nvSpPr>
        <p:spPr>
          <a:xfrm>
            <a:off x="361041" y="2115787"/>
            <a:ext cx="27975" cy="27975"/>
          </a:xfrm>
          <a:prstGeom prst="ellipse">
            <a:avLst/>
          </a:prstGeom>
          <a:solidFill>
            <a:srgbClr val="C8A0FF">
              <a:alpha val="50000"/>
            </a:srgbClr>
          </a:solidFill>
          <a:ln/>
        </p:spPr>
      </p:sp>
      <p:sp>
        <p:nvSpPr>
          <p:cNvPr id="35" name="Shape 33"/>
          <p:cNvSpPr/>
          <p:nvPr/>
        </p:nvSpPr>
        <p:spPr>
          <a:xfrm>
            <a:off x="5357021" y="1563384"/>
            <a:ext cx="33338" cy="33338"/>
          </a:xfrm>
          <a:prstGeom prst="ellipse">
            <a:avLst/>
          </a:prstGeom>
          <a:solidFill>
            <a:srgbClr val="C8A0FF">
              <a:alpha val="64000"/>
            </a:srgbClr>
          </a:solidFill>
          <a:ln/>
        </p:spPr>
      </p:sp>
      <p:sp>
        <p:nvSpPr>
          <p:cNvPr id="36" name="Shape 34"/>
          <p:cNvSpPr/>
          <p:nvPr/>
        </p:nvSpPr>
        <p:spPr>
          <a:xfrm>
            <a:off x="330333" y="2083092"/>
            <a:ext cx="23317" cy="23317"/>
          </a:xfrm>
          <a:prstGeom prst="ellipse">
            <a:avLst/>
          </a:prstGeom>
          <a:solidFill>
            <a:srgbClr val="C8A0FF">
              <a:alpha val="74000"/>
            </a:srgbClr>
          </a:solidFill>
          <a:ln/>
        </p:spPr>
      </p:sp>
      <p:sp>
        <p:nvSpPr>
          <p:cNvPr id="37" name="Shape 35"/>
          <p:cNvSpPr/>
          <p:nvPr/>
        </p:nvSpPr>
        <p:spPr>
          <a:xfrm>
            <a:off x="6819146" y="1141490"/>
            <a:ext cx="38643" cy="38643"/>
          </a:xfrm>
          <a:prstGeom prst="ellipse">
            <a:avLst/>
          </a:prstGeom>
          <a:solidFill>
            <a:srgbClr val="C8A0FF">
              <a:alpha val="40000"/>
            </a:srgbClr>
          </a:solidFill>
          <a:ln/>
        </p:spPr>
      </p:sp>
      <p:sp>
        <p:nvSpPr>
          <p:cNvPr id="38" name="Shape 36"/>
          <p:cNvSpPr/>
          <p:nvPr/>
        </p:nvSpPr>
        <p:spPr>
          <a:xfrm>
            <a:off x="8155255" y="581584"/>
            <a:ext cx="47071" cy="47071"/>
          </a:xfrm>
          <a:prstGeom prst="ellipse">
            <a:avLst/>
          </a:prstGeom>
          <a:solidFill>
            <a:srgbClr val="C8A0FF">
              <a:alpha val="63000"/>
            </a:srgbClr>
          </a:solidFill>
          <a:ln/>
        </p:spPr>
      </p:sp>
      <p:sp>
        <p:nvSpPr>
          <p:cNvPr id="39" name="Shape 37"/>
          <p:cNvSpPr/>
          <p:nvPr/>
        </p:nvSpPr>
        <p:spPr>
          <a:xfrm>
            <a:off x="7134830" y="2348392"/>
            <a:ext cx="30538" cy="30538"/>
          </a:xfrm>
          <a:prstGeom prst="ellipse">
            <a:avLst/>
          </a:prstGeom>
          <a:solidFill>
            <a:srgbClr val="C8A0FF">
              <a:alpha val="63000"/>
            </a:srgbClr>
          </a:solidFill>
          <a:ln/>
        </p:spPr>
      </p:sp>
      <p:sp>
        <p:nvSpPr>
          <p:cNvPr id="40" name="Shape 38"/>
          <p:cNvSpPr/>
          <p:nvPr/>
        </p:nvSpPr>
        <p:spPr>
          <a:xfrm>
            <a:off x="9113912" y="720851"/>
            <a:ext cx="19785" cy="19785"/>
          </a:xfrm>
          <a:prstGeom prst="ellipse">
            <a:avLst/>
          </a:prstGeom>
          <a:solidFill>
            <a:srgbClr val="C8A0FF">
              <a:alpha val="48000"/>
            </a:srgbClr>
          </a:solidFill>
          <a:ln/>
        </p:spPr>
      </p:sp>
      <p:sp>
        <p:nvSpPr>
          <p:cNvPr id="41" name="Shape 39"/>
          <p:cNvSpPr/>
          <p:nvPr/>
        </p:nvSpPr>
        <p:spPr>
          <a:xfrm>
            <a:off x="1700880" y="1394959"/>
            <a:ext cx="35336" cy="35336"/>
          </a:xfrm>
          <a:prstGeom prst="ellipse">
            <a:avLst/>
          </a:prstGeom>
          <a:solidFill>
            <a:srgbClr val="C8A0FF">
              <a:alpha val="51000"/>
            </a:srgbClr>
          </a:solidFill>
          <a:ln/>
        </p:spPr>
      </p:sp>
      <p:sp>
        <p:nvSpPr>
          <p:cNvPr id="42" name="Shape 40"/>
          <p:cNvSpPr/>
          <p:nvPr/>
        </p:nvSpPr>
        <p:spPr>
          <a:xfrm>
            <a:off x="0" y="3497580"/>
            <a:ext cx="9144000" cy="1645920"/>
          </a:xfrm>
          <a:prstGeom prst="rect">
            <a:avLst/>
          </a:prstGeom>
          <a:solidFill>
            <a:srgbClr val="0A0818">
              <a:alpha val="90000"/>
            </a:srgbClr>
          </a:solidFill>
          <a:ln/>
        </p:spPr>
      </p:sp>
      <p:sp>
        <p:nvSpPr>
          <p:cNvPr id="43" name="Shape 41"/>
          <p:cNvSpPr/>
          <p:nvPr/>
        </p:nvSpPr>
        <p:spPr>
          <a:xfrm>
            <a:off x="0" y="4217670"/>
            <a:ext cx="9144000" cy="925830"/>
          </a:xfrm>
          <a:prstGeom prst="rect">
            <a:avLst/>
          </a:prstGeom>
          <a:solidFill>
            <a:srgbClr val="060412">
              <a:alpha val="95000"/>
            </a:srgbClr>
          </a:solidFill>
          <a:ln/>
        </p:spPr>
      </p:sp>
      <p:sp>
        <p:nvSpPr>
          <p:cNvPr id="44" name="Text 42"/>
          <p:cNvSpPr/>
          <p:nvPr/>
        </p:nvSpPr>
        <p:spPr>
          <a:xfrm>
            <a:off x="-182880" y="-274320"/>
            <a:ext cx="2743200" cy="2560320"/>
          </a:xfrm>
          <a:prstGeom prst="rect">
            <a:avLst/>
          </a:prstGeom>
          <a:noFill/>
          <a:ln/>
        </p:spPr>
        <p:txBody>
          <a:bodyPr wrap="square" rtlCol="0" anchor="ctr"/>
          <a:lstStyle/>
          <a:p>
            <a:pPr indent="0" marL="0">
              <a:buNone/>
            </a:pPr>
            <a:r>
              <a:rPr lang="en-US" sz="16000" b="1" i="1" dirty="0">
                <a:solidFill>
                  <a:srgbClr val="3D1A6E">
                    <a:alpha val="45000"/>
                  </a:srgbClr>
                </a:solidFill>
                <a:latin typeface="Georgia" pitchFamily="34" charset="0"/>
                <a:ea typeface="Georgia" pitchFamily="34" charset="-122"/>
                <a:cs typeface="Georgia" pitchFamily="34" charset="-120"/>
              </a:rPr>
              <a:t>IV</a:t>
            </a:r>
            <a:endParaRPr lang="en-US" sz="16000" dirty="0"/>
          </a:p>
        </p:txBody>
      </p:sp>
      <p:sp>
        <p:nvSpPr>
          <p:cNvPr id="45" name="Shape 43"/>
          <p:cNvSpPr/>
          <p:nvPr/>
        </p:nvSpPr>
        <p:spPr>
          <a:xfrm>
            <a:off x="41148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46" name="Text 44"/>
          <p:cNvSpPr/>
          <p:nvPr/>
        </p:nvSpPr>
        <p:spPr>
          <a:xfrm>
            <a:off x="41148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REASON IV OF V</a:t>
            </a:r>
            <a:endParaRPr lang="en-US" sz="700" dirty="0"/>
          </a:p>
        </p:txBody>
      </p:sp>
      <p:sp>
        <p:nvSpPr>
          <p:cNvPr id="47" name="Text 45"/>
          <p:cNvSpPr/>
          <p:nvPr/>
        </p:nvSpPr>
        <p:spPr>
          <a:xfrm>
            <a:off x="411480" y="594360"/>
            <a:ext cx="5120640" cy="1005840"/>
          </a:xfrm>
          <a:prstGeom prst="rect">
            <a:avLst/>
          </a:prstGeom>
          <a:noFill/>
          <a:ln/>
        </p:spPr>
        <p:txBody>
          <a:bodyPr wrap="square" rtlCol="0" anchor="ctr"/>
          <a:lstStyle/>
          <a:p>
            <a:pPr algn="l" indent="0" marL="0">
              <a:buNone/>
            </a:pPr>
            <a:r>
              <a:rPr lang="en-US" sz="4200" i="1" dirty="0">
                <a:solidFill>
                  <a:srgbClr val="F4A959"/>
                </a:solidFill>
                <a:latin typeface="Georgia" pitchFamily="34" charset="0"/>
                <a:ea typeface="Georgia" pitchFamily="34" charset="-122"/>
                <a:cs typeface="Georgia" pitchFamily="34" charset="-120"/>
              </a:rPr>
              <a:t>Funny As Hell</a:t>
            </a:r>
            <a:endParaRPr lang="en-US" sz="4200" dirty="0"/>
          </a:p>
        </p:txBody>
      </p:sp>
      <p:sp>
        <p:nvSpPr>
          <p:cNvPr id="48" name="Text 46"/>
          <p:cNvSpPr/>
          <p:nvPr/>
        </p:nvSpPr>
        <p:spPr>
          <a:xfrm>
            <a:off x="411480" y="1691640"/>
            <a:ext cx="5029200" cy="2194560"/>
          </a:xfrm>
          <a:prstGeom prst="rect">
            <a:avLst/>
          </a:prstGeom>
          <a:noFill/>
          <a:ln/>
        </p:spPr>
        <p:txBody>
          <a:bodyPr wrap="square" rtlCol="0" anchor="t"/>
          <a:lstStyle/>
          <a:p>
            <a:pPr algn="l" indent="0" marL="0">
              <a:buNone/>
            </a:pPr>
            <a:r>
              <a:rPr lang="en-US" sz="1500" i="1" dirty="0">
                <a:solidFill>
                  <a:srgbClr val="B8A88E"/>
                </a:solidFill>
                <a:latin typeface="Georgia" pitchFamily="34" charset="0"/>
                <a:ea typeface="Georgia" pitchFamily="34" charset="-122"/>
                <a:cs typeface="Georgia" pitchFamily="34" charset="-120"/>
              </a:rPr>
              <a:t>Not in an 'I'll laugh to be polite' way. In the 'I'm crying and can't explain why' way. The kind of funny that makes everything funnier in retrospect.</a:t>
            </a:r>
            <a:endParaRPr lang="en-US" sz="1500" dirty="0"/>
          </a:p>
        </p:txBody>
      </p:sp>
      <p:sp>
        <p:nvSpPr>
          <p:cNvPr id="49" name="Shape 47"/>
          <p:cNvSpPr/>
          <p:nvPr/>
        </p:nvSpPr>
        <p:spPr>
          <a:xfrm>
            <a:off x="3931920" y="4160520"/>
            <a:ext cx="54864" cy="54864"/>
          </a:xfrm>
          <a:prstGeom prst="ellipse">
            <a:avLst/>
          </a:prstGeom>
          <a:solidFill>
            <a:srgbClr val="D4A843">
              <a:alpha val="50000"/>
            </a:srgbClr>
          </a:solidFill>
          <a:ln/>
        </p:spPr>
      </p:sp>
      <p:sp>
        <p:nvSpPr>
          <p:cNvPr id="50" name="Shape 48"/>
          <p:cNvSpPr/>
          <p:nvPr/>
        </p:nvSpPr>
        <p:spPr>
          <a:xfrm>
            <a:off x="4206240" y="4160520"/>
            <a:ext cx="54864" cy="54864"/>
          </a:xfrm>
          <a:prstGeom prst="ellipse">
            <a:avLst/>
          </a:prstGeom>
          <a:solidFill>
            <a:srgbClr val="D4A843">
              <a:alpha val="50000"/>
            </a:srgbClr>
          </a:solidFill>
          <a:ln/>
        </p:spPr>
      </p:sp>
      <p:sp>
        <p:nvSpPr>
          <p:cNvPr id="51" name="Shape 49"/>
          <p:cNvSpPr/>
          <p:nvPr/>
        </p:nvSpPr>
        <p:spPr>
          <a:xfrm>
            <a:off x="4480560" y="4160520"/>
            <a:ext cx="54864" cy="54864"/>
          </a:xfrm>
          <a:prstGeom prst="ellipse">
            <a:avLst/>
          </a:prstGeom>
          <a:solidFill>
            <a:srgbClr val="D4A843">
              <a:alpha val="50000"/>
            </a:srgbClr>
          </a:solidFill>
          <a:ln/>
        </p:spPr>
      </p:sp>
      <p:sp>
        <p:nvSpPr>
          <p:cNvPr id="52" name="Shape 50"/>
          <p:cNvSpPr/>
          <p:nvPr/>
        </p:nvSpPr>
        <p:spPr>
          <a:xfrm>
            <a:off x="4754880" y="4160520"/>
            <a:ext cx="54864" cy="54864"/>
          </a:xfrm>
          <a:prstGeom prst="ellipse">
            <a:avLst/>
          </a:prstGeom>
          <a:solidFill>
            <a:srgbClr val="D4A843">
              <a:alpha val="50000"/>
            </a:srgbClr>
          </a:solidFill>
          <a:ln/>
        </p:spPr>
      </p:sp>
      <p:sp>
        <p:nvSpPr>
          <p:cNvPr id="53" name="Shape 51"/>
          <p:cNvSpPr/>
          <p:nvPr/>
        </p:nvSpPr>
        <p:spPr>
          <a:xfrm>
            <a:off x="5029200" y="4160520"/>
            <a:ext cx="54864" cy="54864"/>
          </a:xfrm>
          <a:prstGeom prst="ellipse">
            <a:avLst/>
          </a:prstGeom>
          <a:solidFill>
            <a:srgbClr val="D4A843">
              <a:alpha val="50000"/>
            </a:srgbClr>
          </a:solidFill>
          <a:ln/>
        </p:spPr>
      </p:sp>
      <p:sp>
        <p:nvSpPr>
          <p:cNvPr id="54" name="Shape 52"/>
          <p:cNvSpPr/>
          <p:nvPr/>
        </p:nvSpPr>
        <p:spPr>
          <a:xfrm>
            <a:off x="5669280" y="548640"/>
            <a:ext cx="3108960" cy="3291840"/>
          </a:xfrm>
          <a:prstGeom prst="rect">
            <a:avLst/>
          </a:prstGeom>
          <a:solidFill>
            <a:srgbClr val="0C0918">
              <a:alpha val="90000"/>
            </a:srgbClr>
          </a:solidFill>
          <a:ln w="6350">
            <a:solidFill>
              <a:srgbClr val="D4A843">
                <a:alpha val="35000"/>
              </a:srgbClr>
            </a:solidFill>
            <a:prstDash val="solid"/>
          </a:ln>
        </p:spPr>
      </p:sp>
      <p:sp>
        <p:nvSpPr>
          <p:cNvPr id="55" name="Text 53"/>
          <p:cNvSpPr/>
          <p:nvPr/>
        </p:nvSpPr>
        <p:spPr>
          <a:xfrm>
            <a:off x="5724144" y="1536192"/>
            <a:ext cx="2999232" cy="16459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goated4.jpg</a:t>
            </a:r>
            <a:endParaRPr lang="en-US" sz="800" dirty="0"/>
          </a:p>
        </p:txBody>
      </p:sp>
      <p:sp>
        <p:nvSpPr>
          <p:cNvPr id="56" name="Shape 54"/>
          <p:cNvSpPr/>
          <p:nvPr/>
        </p:nvSpPr>
        <p:spPr>
          <a:xfrm>
            <a:off x="411480" y="4434840"/>
            <a:ext cx="128016" cy="128016"/>
          </a:xfrm>
          <a:prstGeom prst="ellipse">
            <a:avLst/>
          </a:prstGeom>
          <a:solidFill>
            <a:srgbClr val="F4A959">
              <a:alpha val="80000"/>
            </a:srgbClr>
          </a:solidFill>
          <a:ln/>
        </p:spPr>
      </p:sp>
      <p:sp>
        <p:nvSpPr>
          <p:cNvPr id="57" name="Shape 55"/>
          <p:cNvSpPr/>
          <p:nvPr/>
        </p:nvSpPr>
        <p:spPr>
          <a:xfrm>
            <a:off x="649224" y="4434840"/>
            <a:ext cx="128016" cy="128016"/>
          </a:xfrm>
          <a:prstGeom prst="ellipse">
            <a:avLst/>
          </a:prstGeom>
          <a:solidFill>
            <a:srgbClr val="F4A959">
              <a:alpha val="80000"/>
            </a:srgbClr>
          </a:solidFill>
          <a:ln/>
        </p:spPr>
      </p:sp>
      <p:sp>
        <p:nvSpPr>
          <p:cNvPr id="58" name="Shape 56"/>
          <p:cNvSpPr/>
          <p:nvPr/>
        </p:nvSpPr>
        <p:spPr>
          <a:xfrm>
            <a:off x="886968" y="4434840"/>
            <a:ext cx="128016" cy="128016"/>
          </a:xfrm>
          <a:prstGeom prst="ellipse">
            <a:avLst/>
          </a:prstGeom>
          <a:solidFill>
            <a:srgbClr val="F4A959">
              <a:alpha val="80000"/>
            </a:srgbClr>
          </a:solidFill>
          <a:ln/>
        </p:spPr>
      </p:sp>
      <p:sp>
        <p:nvSpPr>
          <p:cNvPr id="59" name="Shape 57"/>
          <p:cNvSpPr/>
          <p:nvPr/>
        </p:nvSpPr>
        <p:spPr>
          <a:xfrm>
            <a:off x="1124712" y="4434840"/>
            <a:ext cx="128016" cy="128016"/>
          </a:xfrm>
          <a:prstGeom prst="ellipse">
            <a:avLst/>
          </a:prstGeom>
          <a:solidFill>
            <a:srgbClr val="F4A959">
              <a:alpha val="80000"/>
            </a:srgbClr>
          </a:solidFill>
          <a:ln/>
        </p:spPr>
      </p:sp>
      <p:sp>
        <p:nvSpPr>
          <p:cNvPr id="60" name="Shape 58"/>
          <p:cNvSpPr/>
          <p:nvPr/>
        </p:nvSpPr>
        <p:spPr>
          <a:xfrm>
            <a:off x="1362456" y="4434840"/>
            <a:ext cx="128016" cy="128016"/>
          </a:xfrm>
          <a:prstGeom prst="ellipse">
            <a:avLst/>
          </a:prstGeom>
          <a:solidFill>
            <a:srgbClr val="6B5520">
              <a:alpha val="40000"/>
            </a:srgbClr>
          </a:solidFill>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7286490" y="2239718"/>
            <a:ext cx="36752" cy="36752"/>
          </a:xfrm>
          <a:prstGeom prst="ellipse">
            <a:avLst/>
          </a:prstGeom>
          <a:solidFill>
            <a:srgbClr val="C8A0FF">
              <a:alpha val="65000"/>
            </a:srgbClr>
          </a:solidFill>
          <a:ln/>
        </p:spPr>
      </p:sp>
      <p:sp>
        <p:nvSpPr>
          <p:cNvPr id="3" name="Shape 1"/>
          <p:cNvSpPr/>
          <p:nvPr/>
        </p:nvSpPr>
        <p:spPr>
          <a:xfrm>
            <a:off x="252426" y="2571647"/>
            <a:ext cx="23754" cy="23754"/>
          </a:xfrm>
          <a:prstGeom prst="ellipse">
            <a:avLst/>
          </a:prstGeom>
          <a:solidFill>
            <a:srgbClr val="C8A0FF">
              <a:alpha val="29000"/>
            </a:srgbClr>
          </a:solidFill>
          <a:ln/>
        </p:spPr>
      </p:sp>
      <p:sp>
        <p:nvSpPr>
          <p:cNvPr id="4" name="Shape 2"/>
          <p:cNvSpPr/>
          <p:nvPr/>
        </p:nvSpPr>
        <p:spPr>
          <a:xfrm>
            <a:off x="4416982" y="1035531"/>
            <a:ext cx="21385" cy="21385"/>
          </a:xfrm>
          <a:prstGeom prst="ellipse">
            <a:avLst/>
          </a:prstGeom>
          <a:solidFill>
            <a:srgbClr val="C8A0FF">
              <a:alpha val="46000"/>
            </a:srgbClr>
          </a:solidFill>
          <a:ln/>
        </p:spPr>
      </p:sp>
      <p:sp>
        <p:nvSpPr>
          <p:cNvPr id="5" name="Shape 3"/>
          <p:cNvSpPr/>
          <p:nvPr/>
        </p:nvSpPr>
        <p:spPr>
          <a:xfrm>
            <a:off x="1570955" y="744780"/>
            <a:ext cx="41446" cy="41446"/>
          </a:xfrm>
          <a:prstGeom prst="ellipse">
            <a:avLst/>
          </a:prstGeom>
          <a:solidFill>
            <a:srgbClr val="C8A0FF">
              <a:alpha val="67000"/>
            </a:srgbClr>
          </a:solidFill>
          <a:ln/>
        </p:spPr>
      </p:sp>
      <p:sp>
        <p:nvSpPr>
          <p:cNvPr id="6" name="Shape 4"/>
          <p:cNvSpPr/>
          <p:nvPr/>
        </p:nvSpPr>
        <p:spPr>
          <a:xfrm>
            <a:off x="4529533" y="2101195"/>
            <a:ext cx="34612" cy="34612"/>
          </a:xfrm>
          <a:prstGeom prst="ellipse">
            <a:avLst/>
          </a:prstGeom>
          <a:solidFill>
            <a:srgbClr val="C8A0FF">
              <a:alpha val="47000"/>
            </a:srgbClr>
          </a:solidFill>
          <a:ln/>
        </p:spPr>
      </p:sp>
      <p:sp>
        <p:nvSpPr>
          <p:cNvPr id="7" name="Shape 5"/>
          <p:cNvSpPr/>
          <p:nvPr/>
        </p:nvSpPr>
        <p:spPr>
          <a:xfrm>
            <a:off x="3269117" y="1983228"/>
            <a:ext cx="37218" cy="37218"/>
          </a:xfrm>
          <a:prstGeom prst="ellipse">
            <a:avLst/>
          </a:prstGeom>
          <a:solidFill>
            <a:srgbClr val="C8A0FF">
              <a:alpha val="37000"/>
            </a:srgbClr>
          </a:solidFill>
          <a:ln/>
        </p:spPr>
      </p:sp>
      <p:sp>
        <p:nvSpPr>
          <p:cNvPr id="8" name="Shape 6"/>
          <p:cNvSpPr/>
          <p:nvPr/>
        </p:nvSpPr>
        <p:spPr>
          <a:xfrm>
            <a:off x="5374624" y="775107"/>
            <a:ext cx="23333" cy="23333"/>
          </a:xfrm>
          <a:prstGeom prst="ellipse">
            <a:avLst/>
          </a:prstGeom>
          <a:solidFill>
            <a:srgbClr val="C8A0FF">
              <a:alpha val="72000"/>
            </a:srgbClr>
          </a:solidFill>
          <a:ln/>
        </p:spPr>
      </p:sp>
      <p:sp>
        <p:nvSpPr>
          <p:cNvPr id="9" name="Shape 7"/>
          <p:cNvSpPr/>
          <p:nvPr/>
        </p:nvSpPr>
        <p:spPr>
          <a:xfrm>
            <a:off x="2073941" y="322204"/>
            <a:ext cx="28444" cy="28444"/>
          </a:xfrm>
          <a:prstGeom prst="ellipse">
            <a:avLst/>
          </a:prstGeom>
          <a:solidFill>
            <a:srgbClr val="C8A0FF">
              <a:alpha val="53000"/>
            </a:srgbClr>
          </a:solidFill>
          <a:ln/>
        </p:spPr>
      </p:sp>
      <p:sp>
        <p:nvSpPr>
          <p:cNvPr id="10" name="Shape 8"/>
          <p:cNvSpPr/>
          <p:nvPr/>
        </p:nvSpPr>
        <p:spPr>
          <a:xfrm>
            <a:off x="9085540" y="1681739"/>
            <a:ext cx="32502" cy="32502"/>
          </a:xfrm>
          <a:prstGeom prst="ellipse">
            <a:avLst/>
          </a:prstGeom>
          <a:solidFill>
            <a:srgbClr val="C8A0FF">
              <a:alpha val="50000"/>
            </a:srgbClr>
          </a:solidFill>
          <a:ln/>
        </p:spPr>
      </p:sp>
      <p:sp>
        <p:nvSpPr>
          <p:cNvPr id="11" name="Shape 9"/>
          <p:cNvSpPr/>
          <p:nvPr/>
        </p:nvSpPr>
        <p:spPr>
          <a:xfrm>
            <a:off x="3427311" y="1817954"/>
            <a:ext cx="28618" cy="28618"/>
          </a:xfrm>
          <a:prstGeom prst="ellipse">
            <a:avLst/>
          </a:prstGeom>
          <a:solidFill>
            <a:srgbClr val="C8A0FF">
              <a:alpha val="34000"/>
            </a:srgbClr>
          </a:solidFill>
          <a:ln/>
        </p:spPr>
      </p:sp>
      <p:sp>
        <p:nvSpPr>
          <p:cNvPr id="12" name="Shape 10"/>
          <p:cNvSpPr/>
          <p:nvPr/>
        </p:nvSpPr>
        <p:spPr>
          <a:xfrm>
            <a:off x="5019063" y="1381056"/>
            <a:ext cx="50615" cy="50615"/>
          </a:xfrm>
          <a:prstGeom prst="ellipse">
            <a:avLst/>
          </a:prstGeom>
          <a:solidFill>
            <a:srgbClr val="C8A0FF">
              <a:alpha val="58000"/>
            </a:srgbClr>
          </a:solidFill>
          <a:ln/>
        </p:spPr>
      </p:sp>
      <p:sp>
        <p:nvSpPr>
          <p:cNvPr id="13" name="Shape 11"/>
          <p:cNvSpPr/>
          <p:nvPr/>
        </p:nvSpPr>
        <p:spPr>
          <a:xfrm>
            <a:off x="1001887" y="998074"/>
            <a:ext cx="39426" cy="39426"/>
          </a:xfrm>
          <a:prstGeom prst="ellipse">
            <a:avLst/>
          </a:prstGeom>
          <a:solidFill>
            <a:srgbClr val="C8A0FF">
              <a:alpha val="40000"/>
            </a:srgbClr>
          </a:solidFill>
          <a:ln/>
        </p:spPr>
      </p:sp>
      <p:sp>
        <p:nvSpPr>
          <p:cNvPr id="14" name="Shape 12"/>
          <p:cNvSpPr/>
          <p:nvPr/>
        </p:nvSpPr>
        <p:spPr>
          <a:xfrm>
            <a:off x="6535055" y="1381750"/>
            <a:ext cx="19820" cy="19820"/>
          </a:xfrm>
          <a:prstGeom prst="ellipse">
            <a:avLst/>
          </a:prstGeom>
          <a:solidFill>
            <a:srgbClr val="C8A0FF">
              <a:alpha val="60000"/>
            </a:srgbClr>
          </a:solidFill>
          <a:ln/>
        </p:spPr>
      </p:sp>
      <p:sp>
        <p:nvSpPr>
          <p:cNvPr id="15" name="Shape 13"/>
          <p:cNvSpPr/>
          <p:nvPr/>
        </p:nvSpPr>
        <p:spPr>
          <a:xfrm>
            <a:off x="9037955" y="279243"/>
            <a:ext cx="42192" cy="42192"/>
          </a:xfrm>
          <a:prstGeom prst="ellipse">
            <a:avLst/>
          </a:prstGeom>
          <a:solidFill>
            <a:srgbClr val="C8A0FF">
              <a:alpha val="78000"/>
            </a:srgbClr>
          </a:solidFill>
          <a:ln/>
        </p:spPr>
      </p:sp>
      <p:sp>
        <p:nvSpPr>
          <p:cNvPr id="16" name="Shape 14"/>
          <p:cNvSpPr/>
          <p:nvPr/>
        </p:nvSpPr>
        <p:spPr>
          <a:xfrm>
            <a:off x="3682292" y="1513547"/>
            <a:ext cx="51203" cy="51203"/>
          </a:xfrm>
          <a:prstGeom prst="ellipse">
            <a:avLst/>
          </a:prstGeom>
          <a:solidFill>
            <a:srgbClr val="C8A0FF">
              <a:alpha val="62000"/>
            </a:srgbClr>
          </a:solidFill>
          <a:ln/>
        </p:spPr>
      </p:sp>
      <p:sp>
        <p:nvSpPr>
          <p:cNvPr id="17" name="Shape 15"/>
          <p:cNvSpPr/>
          <p:nvPr/>
        </p:nvSpPr>
        <p:spPr>
          <a:xfrm>
            <a:off x="334288" y="2152789"/>
            <a:ext cx="33837" cy="33837"/>
          </a:xfrm>
          <a:prstGeom prst="ellipse">
            <a:avLst/>
          </a:prstGeom>
          <a:solidFill>
            <a:srgbClr val="C8A0FF">
              <a:alpha val="33000"/>
            </a:srgbClr>
          </a:solidFill>
          <a:ln/>
        </p:spPr>
      </p:sp>
      <p:sp>
        <p:nvSpPr>
          <p:cNvPr id="18" name="Shape 16"/>
          <p:cNvSpPr/>
          <p:nvPr/>
        </p:nvSpPr>
        <p:spPr>
          <a:xfrm>
            <a:off x="1124462" y="623644"/>
            <a:ext cx="52874" cy="52874"/>
          </a:xfrm>
          <a:prstGeom prst="ellipse">
            <a:avLst/>
          </a:prstGeom>
          <a:solidFill>
            <a:srgbClr val="C8A0FF">
              <a:alpha val="65000"/>
            </a:srgbClr>
          </a:solidFill>
          <a:ln/>
        </p:spPr>
      </p:sp>
      <p:sp>
        <p:nvSpPr>
          <p:cNvPr id="19" name="Shape 17"/>
          <p:cNvSpPr/>
          <p:nvPr/>
        </p:nvSpPr>
        <p:spPr>
          <a:xfrm>
            <a:off x="8777410" y="847493"/>
            <a:ext cx="25747" cy="25747"/>
          </a:xfrm>
          <a:prstGeom prst="ellipse">
            <a:avLst/>
          </a:prstGeom>
          <a:solidFill>
            <a:srgbClr val="C8A0FF">
              <a:alpha val="48000"/>
            </a:srgbClr>
          </a:solidFill>
          <a:ln/>
        </p:spPr>
      </p:sp>
      <p:sp>
        <p:nvSpPr>
          <p:cNvPr id="20" name="Shape 18"/>
          <p:cNvSpPr/>
          <p:nvPr/>
        </p:nvSpPr>
        <p:spPr>
          <a:xfrm>
            <a:off x="6767365" y="1687792"/>
            <a:ext cx="24194" cy="24194"/>
          </a:xfrm>
          <a:prstGeom prst="ellipse">
            <a:avLst/>
          </a:prstGeom>
          <a:solidFill>
            <a:srgbClr val="C8A0FF">
              <a:alpha val="28000"/>
            </a:srgbClr>
          </a:solidFill>
          <a:ln/>
        </p:spPr>
      </p:sp>
      <p:sp>
        <p:nvSpPr>
          <p:cNvPr id="21" name="Shape 19"/>
          <p:cNvSpPr/>
          <p:nvPr/>
        </p:nvSpPr>
        <p:spPr>
          <a:xfrm>
            <a:off x="1257818" y="800195"/>
            <a:ext cx="35708" cy="35708"/>
          </a:xfrm>
          <a:prstGeom prst="ellipse">
            <a:avLst/>
          </a:prstGeom>
          <a:solidFill>
            <a:srgbClr val="C8A0FF">
              <a:alpha val="37000"/>
            </a:srgbClr>
          </a:solidFill>
          <a:ln/>
        </p:spPr>
      </p:sp>
      <p:sp>
        <p:nvSpPr>
          <p:cNvPr id="22" name="Shape 20"/>
          <p:cNvSpPr/>
          <p:nvPr/>
        </p:nvSpPr>
        <p:spPr>
          <a:xfrm>
            <a:off x="1277186" y="2049352"/>
            <a:ext cx="31467" cy="31467"/>
          </a:xfrm>
          <a:prstGeom prst="ellipse">
            <a:avLst/>
          </a:prstGeom>
          <a:solidFill>
            <a:srgbClr val="C8A0FF">
              <a:alpha val="46000"/>
            </a:srgbClr>
          </a:solidFill>
          <a:ln/>
        </p:spPr>
      </p:sp>
      <p:sp>
        <p:nvSpPr>
          <p:cNvPr id="23" name="Shape 21"/>
          <p:cNvSpPr/>
          <p:nvPr/>
        </p:nvSpPr>
        <p:spPr>
          <a:xfrm>
            <a:off x="7599522" y="1070427"/>
            <a:ext cx="45242" cy="45242"/>
          </a:xfrm>
          <a:prstGeom prst="ellipse">
            <a:avLst/>
          </a:prstGeom>
          <a:solidFill>
            <a:srgbClr val="C8A0FF">
              <a:alpha val="69000"/>
            </a:srgbClr>
          </a:solidFill>
          <a:ln/>
        </p:spPr>
      </p:sp>
      <p:sp>
        <p:nvSpPr>
          <p:cNvPr id="24" name="Shape 22"/>
          <p:cNvSpPr/>
          <p:nvPr/>
        </p:nvSpPr>
        <p:spPr>
          <a:xfrm>
            <a:off x="6484063" y="308213"/>
            <a:ext cx="40248" cy="40248"/>
          </a:xfrm>
          <a:prstGeom prst="ellipse">
            <a:avLst/>
          </a:prstGeom>
          <a:solidFill>
            <a:srgbClr val="C8A0FF">
              <a:alpha val="22000"/>
            </a:srgbClr>
          </a:solidFill>
          <a:ln/>
        </p:spPr>
      </p:sp>
      <p:sp>
        <p:nvSpPr>
          <p:cNvPr id="25" name="Shape 23"/>
          <p:cNvSpPr/>
          <p:nvPr/>
        </p:nvSpPr>
        <p:spPr>
          <a:xfrm>
            <a:off x="4866599" y="1781323"/>
            <a:ext cx="18983" cy="18983"/>
          </a:xfrm>
          <a:prstGeom prst="ellipse">
            <a:avLst/>
          </a:prstGeom>
          <a:solidFill>
            <a:srgbClr val="C8A0FF">
              <a:alpha val="39000"/>
            </a:srgbClr>
          </a:solidFill>
          <a:ln/>
        </p:spPr>
      </p:sp>
      <p:sp>
        <p:nvSpPr>
          <p:cNvPr id="26" name="Shape 24"/>
          <p:cNvSpPr/>
          <p:nvPr/>
        </p:nvSpPr>
        <p:spPr>
          <a:xfrm>
            <a:off x="1311510" y="1003381"/>
            <a:ext cx="23474" cy="23474"/>
          </a:xfrm>
          <a:prstGeom prst="ellipse">
            <a:avLst/>
          </a:prstGeom>
          <a:solidFill>
            <a:srgbClr val="C8A0FF">
              <a:alpha val="43000"/>
            </a:srgbClr>
          </a:solidFill>
          <a:ln/>
        </p:spPr>
      </p:sp>
      <p:sp>
        <p:nvSpPr>
          <p:cNvPr id="27" name="Shape 25"/>
          <p:cNvSpPr/>
          <p:nvPr/>
        </p:nvSpPr>
        <p:spPr>
          <a:xfrm>
            <a:off x="2929601" y="1313196"/>
            <a:ext cx="24575" cy="24575"/>
          </a:xfrm>
          <a:prstGeom prst="ellipse">
            <a:avLst/>
          </a:prstGeom>
          <a:solidFill>
            <a:srgbClr val="C8A0FF">
              <a:alpha val="35000"/>
            </a:srgbClr>
          </a:solidFill>
          <a:ln/>
        </p:spPr>
      </p:sp>
      <p:sp>
        <p:nvSpPr>
          <p:cNvPr id="28" name="Shape 26"/>
          <p:cNvSpPr/>
          <p:nvPr/>
        </p:nvSpPr>
        <p:spPr>
          <a:xfrm>
            <a:off x="2005622" y="1303251"/>
            <a:ext cx="36900" cy="36900"/>
          </a:xfrm>
          <a:prstGeom prst="ellipse">
            <a:avLst/>
          </a:prstGeom>
          <a:solidFill>
            <a:srgbClr val="C8A0FF">
              <a:alpha val="39000"/>
            </a:srgbClr>
          </a:solidFill>
          <a:ln/>
        </p:spPr>
      </p:sp>
      <p:sp>
        <p:nvSpPr>
          <p:cNvPr id="29" name="Shape 27"/>
          <p:cNvSpPr/>
          <p:nvPr/>
        </p:nvSpPr>
        <p:spPr>
          <a:xfrm>
            <a:off x="1648233" y="2178427"/>
            <a:ext cx="37015" cy="37015"/>
          </a:xfrm>
          <a:prstGeom prst="ellipse">
            <a:avLst/>
          </a:prstGeom>
          <a:solidFill>
            <a:srgbClr val="C8A0FF">
              <a:alpha val="58000"/>
            </a:srgbClr>
          </a:solidFill>
          <a:ln/>
        </p:spPr>
      </p:sp>
      <p:sp>
        <p:nvSpPr>
          <p:cNvPr id="30" name="Shape 28"/>
          <p:cNvSpPr/>
          <p:nvPr/>
        </p:nvSpPr>
        <p:spPr>
          <a:xfrm>
            <a:off x="5209697" y="2479641"/>
            <a:ext cx="24232" cy="24232"/>
          </a:xfrm>
          <a:prstGeom prst="ellipse">
            <a:avLst/>
          </a:prstGeom>
          <a:solidFill>
            <a:srgbClr val="C8A0FF">
              <a:alpha val="55000"/>
            </a:srgbClr>
          </a:solidFill>
          <a:ln/>
        </p:spPr>
      </p:sp>
      <p:sp>
        <p:nvSpPr>
          <p:cNvPr id="31" name="Shape 29"/>
          <p:cNvSpPr/>
          <p:nvPr/>
        </p:nvSpPr>
        <p:spPr>
          <a:xfrm>
            <a:off x="1871843" y="273063"/>
            <a:ext cx="46526" cy="46526"/>
          </a:xfrm>
          <a:prstGeom prst="ellipse">
            <a:avLst/>
          </a:prstGeom>
          <a:solidFill>
            <a:srgbClr val="C8A0FF">
              <a:alpha val="75000"/>
            </a:srgbClr>
          </a:solidFill>
          <a:ln/>
        </p:spPr>
      </p:sp>
      <p:sp>
        <p:nvSpPr>
          <p:cNvPr id="32" name="Shape 30"/>
          <p:cNvSpPr/>
          <p:nvPr/>
        </p:nvSpPr>
        <p:spPr>
          <a:xfrm>
            <a:off x="2273911" y="67528"/>
            <a:ext cx="29839" cy="29839"/>
          </a:xfrm>
          <a:prstGeom prst="ellipse">
            <a:avLst/>
          </a:prstGeom>
          <a:solidFill>
            <a:srgbClr val="C8A0FF">
              <a:alpha val="79000"/>
            </a:srgbClr>
          </a:solidFill>
          <a:ln/>
        </p:spPr>
      </p:sp>
      <p:sp>
        <p:nvSpPr>
          <p:cNvPr id="33" name="Shape 31"/>
          <p:cNvSpPr/>
          <p:nvPr/>
        </p:nvSpPr>
        <p:spPr>
          <a:xfrm>
            <a:off x="6076201" y="1857551"/>
            <a:ext cx="23297" cy="23297"/>
          </a:xfrm>
          <a:prstGeom prst="ellipse">
            <a:avLst/>
          </a:prstGeom>
          <a:solidFill>
            <a:srgbClr val="C8A0FF">
              <a:alpha val="50000"/>
            </a:srgbClr>
          </a:solidFill>
          <a:ln/>
        </p:spPr>
      </p:sp>
      <p:sp>
        <p:nvSpPr>
          <p:cNvPr id="34" name="Shape 32"/>
          <p:cNvSpPr/>
          <p:nvPr/>
        </p:nvSpPr>
        <p:spPr>
          <a:xfrm>
            <a:off x="8480279" y="1005430"/>
            <a:ext cx="40695" cy="40695"/>
          </a:xfrm>
          <a:prstGeom prst="ellipse">
            <a:avLst/>
          </a:prstGeom>
          <a:solidFill>
            <a:srgbClr val="C8A0FF">
              <a:alpha val="48000"/>
            </a:srgbClr>
          </a:solidFill>
          <a:ln/>
        </p:spPr>
      </p:sp>
      <p:sp>
        <p:nvSpPr>
          <p:cNvPr id="35" name="Shape 33"/>
          <p:cNvSpPr/>
          <p:nvPr/>
        </p:nvSpPr>
        <p:spPr>
          <a:xfrm>
            <a:off x="4196018" y="2548324"/>
            <a:ext cx="24539" cy="24539"/>
          </a:xfrm>
          <a:prstGeom prst="ellipse">
            <a:avLst/>
          </a:prstGeom>
          <a:solidFill>
            <a:srgbClr val="C8A0FF">
              <a:alpha val="48000"/>
            </a:srgbClr>
          </a:solidFill>
          <a:ln/>
        </p:spPr>
      </p:sp>
      <p:sp>
        <p:nvSpPr>
          <p:cNvPr id="36" name="Shape 34"/>
          <p:cNvSpPr/>
          <p:nvPr/>
        </p:nvSpPr>
        <p:spPr>
          <a:xfrm>
            <a:off x="1078095" y="1518718"/>
            <a:ext cx="32504" cy="32504"/>
          </a:xfrm>
          <a:prstGeom prst="ellipse">
            <a:avLst/>
          </a:prstGeom>
          <a:solidFill>
            <a:srgbClr val="C8A0FF">
              <a:alpha val="34000"/>
            </a:srgbClr>
          </a:solidFill>
          <a:ln/>
        </p:spPr>
      </p:sp>
      <p:sp>
        <p:nvSpPr>
          <p:cNvPr id="37" name="Shape 35"/>
          <p:cNvSpPr/>
          <p:nvPr/>
        </p:nvSpPr>
        <p:spPr>
          <a:xfrm>
            <a:off x="8022578" y="1000985"/>
            <a:ext cx="32506" cy="32506"/>
          </a:xfrm>
          <a:prstGeom prst="ellipse">
            <a:avLst/>
          </a:prstGeom>
          <a:solidFill>
            <a:srgbClr val="C8A0FF">
              <a:alpha val="65000"/>
            </a:srgbClr>
          </a:solidFill>
          <a:ln/>
        </p:spPr>
      </p:sp>
      <p:sp>
        <p:nvSpPr>
          <p:cNvPr id="38" name="Shape 36"/>
          <p:cNvSpPr/>
          <p:nvPr/>
        </p:nvSpPr>
        <p:spPr>
          <a:xfrm>
            <a:off x="3859518" y="2662544"/>
            <a:ext cx="38113" cy="38113"/>
          </a:xfrm>
          <a:prstGeom prst="ellipse">
            <a:avLst/>
          </a:prstGeom>
          <a:solidFill>
            <a:srgbClr val="C8A0FF">
              <a:alpha val="41000"/>
            </a:srgbClr>
          </a:solidFill>
          <a:ln/>
        </p:spPr>
      </p:sp>
      <p:sp>
        <p:nvSpPr>
          <p:cNvPr id="39" name="Shape 37"/>
          <p:cNvSpPr/>
          <p:nvPr/>
        </p:nvSpPr>
        <p:spPr>
          <a:xfrm>
            <a:off x="9111148" y="215356"/>
            <a:ext cx="27888" cy="27888"/>
          </a:xfrm>
          <a:prstGeom prst="ellipse">
            <a:avLst/>
          </a:prstGeom>
          <a:solidFill>
            <a:srgbClr val="C8A0FF">
              <a:alpha val="59000"/>
            </a:srgbClr>
          </a:solidFill>
          <a:ln/>
        </p:spPr>
      </p:sp>
      <p:sp>
        <p:nvSpPr>
          <p:cNvPr id="40" name="Shape 38"/>
          <p:cNvSpPr/>
          <p:nvPr/>
        </p:nvSpPr>
        <p:spPr>
          <a:xfrm>
            <a:off x="1631199" y="2475322"/>
            <a:ext cx="36023" cy="36023"/>
          </a:xfrm>
          <a:prstGeom prst="ellipse">
            <a:avLst/>
          </a:prstGeom>
          <a:solidFill>
            <a:srgbClr val="C8A0FF">
              <a:alpha val="77000"/>
            </a:srgbClr>
          </a:solidFill>
          <a:ln/>
        </p:spPr>
      </p:sp>
      <p:sp>
        <p:nvSpPr>
          <p:cNvPr id="41" name="Shape 39"/>
          <p:cNvSpPr/>
          <p:nvPr/>
        </p:nvSpPr>
        <p:spPr>
          <a:xfrm>
            <a:off x="4198756" y="908590"/>
            <a:ext cx="31710" cy="31710"/>
          </a:xfrm>
          <a:prstGeom prst="ellipse">
            <a:avLst/>
          </a:prstGeom>
          <a:solidFill>
            <a:srgbClr val="C8A0FF">
              <a:alpha val="65000"/>
            </a:srgbClr>
          </a:solidFill>
          <a:ln/>
        </p:spPr>
      </p:sp>
      <p:sp>
        <p:nvSpPr>
          <p:cNvPr id="42" name="Shape 40"/>
          <p:cNvSpPr/>
          <p:nvPr/>
        </p:nvSpPr>
        <p:spPr>
          <a:xfrm>
            <a:off x="0" y="3497580"/>
            <a:ext cx="9144000" cy="1645920"/>
          </a:xfrm>
          <a:prstGeom prst="rect">
            <a:avLst/>
          </a:prstGeom>
          <a:solidFill>
            <a:srgbClr val="0A0818">
              <a:alpha val="90000"/>
            </a:srgbClr>
          </a:solidFill>
          <a:ln/>
        </p:spPr>
      </p:sp>
      <p:sp>
        <p:nvSpPr>
          <p:cNvPr id="43" name="Shape 41"/>
          <p:cNvSpPr/>
          <p:nvPr/>
        </p:nvSpPr>
        <p:spPr>
          <a:xfrm>
            <a:off x="0" y="4217670"/>
            <a:ext cx="9144000" cy="925830"/>
          </a:xfrm>
          <a:prstGeom prst="rect">
            <a:avLst/>
          </a:prstGeom>
          <a:solidFill>
            <a:srgbClr val="060412">
              <a:alpha val="95000"/>
            </a:srgbClr>
          </a:solidFill>
          <a:ln/>
        </p:spPr>
      </p:sp>
      <p:sp>
        <p:nvSpPr>
          <p:cNvPr id="44" name="Text 42"/>
          <p:cNvSpPr/>
          <p:nvPr/>
        </p:nvSpPr>
        <p:spPr>
          <a:xfrm>
            <a:off x="-182880" y="-274320"/>
            <a:ext cx="2743200" cy="2560320"/>
          </a:xfrm>
          <a:prstGeom prst="rect">
            <a:avLst/>
          </a:prstGeom>
          <a:noFill/>
          <a:ln/>
        </p:spPr>
        <p:txBody>
          <a:bodyPr wrap="square" rtlCol="0" anchor="ctr"/>
          <a:lstStyle/>
          <a:p>
            <a:pPr indent="0" marL="0">
              <a:buNone/>
            </a:pPr>
            <a:r>
              <a:rPr lang="en-US" sz="16000" b="1" i="1" dirty="0">
                <a:solidFill>
                  <a:srgbClr val="3D1A6E">
                    <a:alpha val="45000"/>
                  </a:srgbClr>
                </a:solidFill>
                <a:latin typeface="Georgia" pitchFamily="34" charset="0"/>
                <a:ea typeface="Georgia" pitchFamily="34" charset="-122"/>
                <a:cs typeface="Georgia" pitchFamily="34" charset="-120"/>
              </a:rPr>
              <a:t>V</a:t>
            </a:r>
            <a:endParaRPr lang="en-US" sz="16000" dirty="0"/>
          </a:p>
        </p:txBody>
      </p:sp>
      <p:sp>
        <p:nvSpPr>
          <p:cNvPr id="45" name="Shape 43"/>
          <p:cNvSpPr/>
          <p:nvPr/>
        </p:nvSpPr>
        <p:spPr>
          <a:xfrm>
            <a:off x="41148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46" name="Text 44"/>
          <p:cNvSpPr/>
          <p:nvPr/>
        </p:nvSpPr>
        <p:spPr>
          <a:xfrm>
            <a:off x="41148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REASON V OF V</a:t>
            </a:r>
            <a:endParaRPr lang="en-US" sz="700" dirty="0"/>
          </a:p>
        </p:txBody>
      </p:sp>
      <p:sp>
        <p:nvSpPr>
          <p:cNvPr id="47" name="Text 45"/>
          <p:cNvSpPr/>
          <p:nvPr/>
        </p:nvSpPr>
        <p:spPr>
          <a:xfrm>
            <a:off x="411480" y="594360"/>
            <a:ext cx="5120640" cy="1005840"/>
          </a:xfrm>
          <a:prstGeom prst="rect">
            <a:avLst/>
          </a:prstGeom>
          <a:noFill/>
          <a:ln/>
        </p:spPr>
        <p:txBody>
          <a:bodyPr wrap="square" rtlCol="0" anchor="ctr"/>
          <a:lstStyle/>
          <a:p>
            <a:pPr algn="l" indent="0" marL="0">
              <a:buNone/>
            </a:pPr>
            <a:r>
              <a:rPr lang="en-US" sz="4200" i="1" dirty="0">
                <a:solidFill>
                  <a:srgbClr val="F4A959"/>
                </a:solidFill>
                <a:latin typeface="Georgia" pitchFamily="34" charset="0"/>
                <a:ea typeface="Georgia" pitchFamily="34" charset="-122"/>
                <a:cs typeface="Georgia" pitchFamily="34" charset="-120"/>
              </a:rPr>
              <a:t>Elite Ball Knower</a:t>
            </a:r>
            <a:endParaRPr lang="en-US" sz="4200" dirty="0"/>
          </a:p>
        </p:txBody>
      </p:sp>
      <p:sp>
        <p:nvSpPr>
          <p:cNvPr id="48" name="Text 46"/>
          <p:cNvSpPr/>
          <p:nvPr/>
        </p:nvSpPr>
        <p:spPr>
          <a:xfrm>
            <a:off x="411480" y="1691640"/>
            <a:ext cx="5029200" cy="2194560"/>
          </a:xfrm>
          <a:prstGeom prst="rect">
            <a:avLst/>
          </a:prstGeom>
          <a:noFill/>
          <a:ln/>
        </p:spPr>
        <p:txBody>
          <a:bodyPr wrap="square" rtlCol="0" anchor="t"/>
          <a:lstStyle/>
          <a:p>
            <a:pPr algn="l" indent="0" marL="0">
              <a:buNone/>
            </a:pPr>
            <a:r>
              <a:rPr lang="en-US" sz="1500" i="1" dirty="0">
                <a:solidFill>
                  <a:srgbClr val="B8A88E"/>
                </a:solidFill>
                <a:latin typeface="Georgia" pitchFamily="34" charset="0"/>
                <a:ea typeface="Georgia" pitchFamily="34" charset="-122"/>
                <a:cs typeface="Georgia" pitchFamily="34" charset="-120"/>
              </a:rPr>
              <a:t>The knowledge. The analysis. The completely unhinged opinions delivered with total confidence. A gift to the sport and to any conversation that brushes near it.</a:t>
            </a:r>
            <a:endParaRPr lang="en-US" sz="1500" dirty="0"/>
          </a:p>
        </p:txBody>
      </p:sp>
      <p:sp>
        <p:nvSpPr>
          <p:cNvPr id="49" name="Shape 47"/>
          <p:cNvSpPr/>
          <p:nvPr/>
        </p:nvSpPr>
        <p:spPr>
          <a:xfrm>
            <a:off x="3931920" y="4160520"/>
            <a:ext cx="54864" cy="54864"/>
          </a:xfrm>
          <a:prstGeom prst="ellipse">
            <a:avLst/>
          </a:prstGeom>
          <a:solidFill>
            <a:srgbClr val="D4A843">
              <a:alpha val="50000"/>
            </a:srgbClr>
          </a:solidFill>
          <a:ln/>
        </p:spPr>
      </p:sp>
      <p:sp>
        <p:nvSpPr>
          <p:cNvPr id="50" name="Shape 48"/>
          <p:cNvSpPr/>
          <p:nvPr/>
        </p:nvSpPr>
        <p:spPr>
          <a:xfrm>
            <a:off x="4206240" y="4160520"/>
            <a:ext cx="54864" cy="54864"/>
          </a:xfrm>
          <a:prstGeom prst="ellipse">
            <a:avLst/>
          </a:prstGeom>
          <a:solidFill>
            <a:srgbClr val="D4A843">
              <a:alpha val="50000"/>
            </a:srgbClr>
          </a:solidFill>
          <a:ln/>
        </p:spPr>
      </p:sp>
      <p:sp>
        <p:nvSpPr>
          <p:cNvPr id="51" name="Shape 49"/>
          <p:cNvSpPr/>
          <p:nvPr/>
        </p:nvSpPr>
        <p:spPr>
          <a:xfrm>
            <a:off x="4480560" y="4160520"/>
            <a:ext cx="54864" cy="54864"/>
          </a:xfrm>
          <a:prstGeom prst="ellipse">
            <a:avLst/>
          </a:prstGeom>
          <a:solidFill>
            <a:srgbClr val="D4A843">
              <a:alpha val="50000"/>
            </a:srgbClr>
          </a:solidFill>
          <a:ln/>
        </p:spPr>
      </p:sp>
      <p:sp>
        <p:nvSpPr>
          <p:cNvPr id="52" name="Shape 50"/>
          <p:cNvSpPr/>
          <p:nvPr/>
        </p:nvSpPr>
        <p:spPr>
          <a:xfrm>
            <a:off x="4754880" y="4160520"/>
            <a:ext cx="54864" cy="54864"/>
          </a:xfrm>
          <a:prstGeom prst="ellipse">
            <a:avLst/>
          </a:prstGeom>
          <a:solidFill>
            <a:srgbClr val="D4A843">
              <a:alpha val="50000"/>
            </a:srgbClr>
          </a:solidFill>
          <a:ln/>
        </p:spPr>
      </p:sp>
      <p:sp>
        <p:nvSpPr>
          <p:cNvPr id="53" name="Shape 51"/>
          <p:cNvSpPr/>
          <p:nvPr/>
        </p:nvSpPr>
        <p:spPr>
          <a:xfrm>
            <a:off x="5029200" y="4160520"/>
            <a:ext cx="54864" cy="54864"/>
          </a:xfrm>
          <a:prstGeom prst="ellipse">
            <a:avLst/>
          </a:prstGeom>
          <a:solidFill>
            <a:srgbClr val="D4A843">
              <a:alpha val="50000"/>
            </a:srgbClr>
          </a:solidFill>
          <a:ln/>
        </p:spPr>
      </p:sp>
      <p:sp>
        <p:nvSpPr>
          <p:cNvPr id="54" name="Shape 52"/>
          <p:cNvSpPr/>
          <p:nvPr/>
        </p:nvSpPr>
        <p:spPr>
          <a:xfrm>
            <a:off x="5669280" y="548640"/>
            <a:ext cx="3108960" cy="3291840"/>
          </a:xfrm>
          <a:prstGeom prst="rect">
            <a:avLst/>
          </a:prstGeom>
          <a:solidFill>
            <a:srgbClr val="0C0918">
              <a:alpha val="90000"/>
            </a:srgbClr>
          </a:solidFill>
          <a:ln w="6350">
            <a:solidFill>
              <a:srgbClr val="D4A843">
                <a:alpha val="35000"/>
              </a:srgbClr>
            </a:solidFill>
            <a:prstDash val="solid"/>
          </a:ln>
        </p:spPr>
      </p:sp>
      <p:sp>
        <p:nvSpPr>
          <p:cNvPr id="55" name="Text 53"/>
          <p:cNvSpPr/>
          <p:nvPr/>
        </p:nvSpPr>
        <p:spPr>
          <a:xfrm>
            <a:off x="5724144" y="1536192"/>
            <a:ext cx="2999232" cy="16459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goated5.jpg</a:t>
            </a:r>
            <a:endParaRPr lang="en-US" sz="800" dirty="0"/>
          </a:p>
        </p:txBody>
      </p:sp>
      <p:sp>
        <p:nvSpPr>
          <p:cNvPr id="56" name="Shape 54"/>
          <p:cNvSpPr/>
          <p:nvPr/>
        </p:nvSpPr>
        <p:spPr>
          <a:xfrm>
            <a:off x="411480" y="4434840"/>
            <a:ext cx="128016" cy="128016"/>
          </a:xfrm>
          <a:prstGeom prst="ellipse">
            <a:avLst/>
          </a:prstGeom>
          <a:solidFill>
            <a:srgbClr val="F4A959">
              <a:alpha val="80000"/>
            </a:srgbClr>
          </a:solidFill>
          <a:ln/>
        </p:spPr>
      </p:sp>
      <p:sp>
        <p:nvSpPr>
          <p:cNvPr id="57" name="Shape 55"/>
          <p:cNvSpPr/>
          <p:nvPr/>
        </p:nvSpPr>
        <p:spPr>
          <a:xfrm>
            <a:off x="649224" y="4434840"/>
            <a:ext cx="128016" cy="128016"/>
          </a:xfrm>
          <a:prstGeom prst="ellipse">
            <a:avLst/>
          </a:prstGeom>
          <a:solidFill>
            <a:srgbClr val="F4A959">
              <a:alpha val="80000"/>
            </a:srgbClr>
          </a:solidFill>
          <a:ln/>
        </p:spPr>
      </p:sp>
      <p:sp>
        <p:nvSpPr>
          <p:cNvPr id="58" name="Shape 56"/>
          <p:cNvSpPr/>
          <p:nvPr/>
        </p:nvSpPr>
        <p:spPr>
          <a:xfrm>
            <a:off x="886968" y="4434840"/>
            <a:ext cx="128016" cy="128016"/>
          </a:xfrm>
          <a:prstGeom prst="ellipse">
            <a:avLst/>
          </a:prstGeom>
          <a:solidFill>
            <a:srgbClr val="F4A959">
              <a:alpha val="80000"/>
            </a:srgbClr>
          </a:solidFill>
          <a:ln/>
        </p:spPr>
      </p:sp>
      <p:sp>
        <p:nvSpPr>
          <p:cNvPr id="59" name="Shape 57"/>
          <p:cNvSpPr/>
          <p:nvPr/>
        </p:nvSpPr>
        <p:spPr>
          <a:xfrm>
            <a:off x="1124712" y="4434840"/>
            <a:ext cx="128016" cy="128016"/>
          </a:xfrm>
          <a:prstGeom prst="ellipse">
            <a:avLst/>
          </a:prstGeom>
          <a:solidFill>
            <a:srgbClr val="F4A959">
              <a:alpha val="80000"/>
            </a:srgbClr>
          </a:solidFill>
          <a:ln/>
        </p:spPr>
      </p:sp>
      <p:sp>
        <p:nvSpPr>
          <p:cNvPr id="60" name="Shape 58"/>
          <p:cNvSpPr/>
          <p:nvPr/>
        </p:nvSpPr>
        <p:spPr>
          <a:xfrm>
            <a:off x="1362456" y="4434840"/>
            <a:ext cx="128016" cy="128016"/>
          </a:xfrm>
          <a:prstGeom prst="ellipse">
            <a:avLst/>
          </a:prstGeom>
          <a:solidFill>
            <a:srgbClr val="F4A959">
              <a:alpha val="80000"/>
            </a:srgbClr>
          </a:solidFill>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6139098" y="4686556"/>
            <a:ext cx="41230" cy="41230"/>
          </a:xfrm>
          <a:prstGeom prst="ellipse">
            <a:avLst/>
          </a:prstGeom>
          <a:solidFill>
            <a:srgbClr val="C8A0FF">
              <a:alpha val="77000"/>
            </a:srgbClr>
          </a:solidFill>
          <a:ln/>
        </p:spPr>
      </p:sp>
      <p:sp>
        <p:nvSpPr>
          <p:cNvPr id="3" name="Shape 1"/>
          <p:cNvSpPr/>
          <p:nvPr/>
        </p:nvSpPr>
        <p:spPr>
          <a:xfrm>
            <a:off x="8611449" y="2398134"/>
            <a:ext cx="37920" cy="37920"/>
          </a:xfrm>
          <a:prstGeom prst="ellipse">
            <a:avLst/>
          </a:prstGeom>
          <a:solidFill>
            <a:srgbClr val="C8A0FF">
              <a:alpha val="36000"/>
            </a:srgbClr>
          </a:solidFill>
          <a:ln/>
        </p:spPr>
      </p:sp>
      <p:sp>
        <p:nvSpPr>
          <p:cNvPr id="4" name="Shape 2"/>
          <p:cNvSpPr/>
          <p:nvPr/>
        </p:nvSpPr>
        <p:spPr>
          <a:xfrm>
            <a:off x="2000236" y="2379501"/>
            <a:ext cx="42261" cy="42261"/>
          </a:xfrm>
          <a:prstGeom prst="ellipse">
            <a:avLst/>
          </a:prstGeom>
          <a:solidFill>
            <a:srgbClr val="C8A0FF">
              <a:alpha val="28000"/>
            </a:srgbClr>
          </a:solidFill>
          <a:ln/>
        </p:spPr>
      </p:sp>
      <p:sp>
        <p:nvSpPr>
          <p:cNvPr id="5" name="Shape 3"/>
          <p:cNvSpPr/>
          <p:nvPr/>
        </p:nvSpPr>
        <p:spPr>
          <a:xfrm>
            <a:off x="8003376" y="1087584"/>
            <a:ext cx="44654" cy="44654"/>
          </a:xfrm>
          <a:prstGeom prst="ellipse">
            <a:avLst/>
          </a:prstGeom>
          <a:solidFill>
            <a:srgbClr val="C8A0FF">
              <a:alpha val="22000"/>
            </a:srgbClr>
          </a:solidFill>
          <a:ln/>
        </p:spPr>
      </p:sp>
      <p:sp>
        <p:nvSpPr>
          <p:cNvPr id="6" name="Shape 4"/>
          <p:cNvSpPr/>
          <p:nvPr/>
        </p:nvSpPr>
        <p:spPr>
          <a:xfrm>
            <a:off x="7475073" y="3888232"/>
            <a:ext cx="30319" cy="30319"/>
          </a:xfrm>
          <a:prstGeom prst="ellipse">
            <a:avLst/>
          </a:prstGeom>
          <a:solidFill>
            <a:srgbClr val="C8A0FF">
              <a:alpha val="79000"/>
            </a:srgbClr>
          </a:solidFill>
          <a:ln/>
        </p:spPr>
      </p:sp>
      <p:sp>
        <p:nvSpPr>
          <p:cNvPr id="7" name="Shape 5"/>
          <p:cNvSpPr/>
          <p:nvPr/>
        </p:nvSpPr>
        <p:spPr>
          <a:xfrm>
            <a:off x="1711040" y="4764472"/>
            <a:ext cx="33946" cy="33946"/>
          </a:xfrm>
          <a:prstGeom prst="ellipse">
            <a:avLst/>
          </a:prstGeom>
          <a:solidFill>
            <a:srgbClr val="C8A0FF">
              <a:alpha val="66000"/>
            </a:srgbClr>
          </a:solidFill>
          <a:ln/>
        </p:spPr>
      </p:sp>
      <p:sp>
        <p:nvSpPr>
          <p:cNvPr id="8" name="Shape 6"/>
          <p:cNvSpPr/>
          <p:nvPr/>
        </p:nvSpPr>
        <p:spPr>
          <a:xfrm>
            <a:off x="3331037" y="2252730"/>
            <a:ext cx="46168" cy="46168"/>
          </a:xfrm>
          <a:prstGeom prst="ellipse">
            <a:avLst/>
          </a:prstGeom>
          <a:solidFill>
            <a:srgbClr val="C8A0FF">
              <a:alpha val="26000"/>
            </a:srgbClr>
          </a:solidFill>
          <a:ln/>
        </p:spPr>
      </p:sp>
      <p:sp>
        <p:nvSpPr>
          <p:cNvPr id="9" name="Shape 7"/>
          <p:cNvSpPr/>
          <p:nvPr/>
        </p:nvSpPr>
        <p:spPr>
          <a:xfrm>
            <a:off x="4727159" y="2156518"/>
            <a:ext cx="29937" cy="29937"/>
          </a:xfrm>
          <a:prstGeom prst="ellipse">
            <a:avLst/>
          </a:prstGeom>
          <a:solidFill>
            <a:srgbClr val="C8A0FF">
              <a:alpha val="54000"/>
            </a:srgbClr>
          </a:solidFill>
          <a:ln/>
        </p:spPr>
      </p:sp>
      <p:sp>
        <p:nvSpPr>
          <p:cNvPr id="10" name="Shape 8"/>
          <p:cNvSpPr/>
          <p:nvPr/>
        </p:nvSpPr>
        <p:spPr>
          <a:xfrm>
            <a:off x="1778224" y="1751962"/>
            <a:ext cx="30246" cy="30246"/>
          </a:xfrm>
          <a:prstGeom prst="ellipse">
            <a:avLst/>
          </a:prstGeom>
          <a:solidFill>
            <a:srgbClr val="C8A0FF">
              <a:alpha val="50000"/>
            </a:srgbClr>
          </a:solidFill>
          <a:ln/>
        </p:spPr>
      </p:sp>
      <p:sp>
        <p:nvSpPr>
          <p:cNvPr id="11" name="Shape 9"/>
          <p:cNvSpPr/>
          <p:nvPr/>
        </p:nvSpPr>
        <p:spPr>
          <a:xfrm>
            <a:off x="7218701" y="4564529"/>
            <a:ext cx="54617" cy="54617"/>
          </a:xfrm>
          <a:prstGeom prst="ellipse">
            <a:avLst/>
          </a:prstGeom>
          <a:solidFill>
            <a:srgbClr val="C8A0FF">
              <a:alpha val="63000"/>
            </a:srgbClr>
          </a:solidFill>
          <a:ln/>
        </p:spPr>
      </p:sp>
      <p:sp>
        <p:nvSpPr>
          <p:cNvPr id="12" name="Shape 10"/>
          <p:cNvSpPr/>
          <p:nvPr/>
        </p:nvSpPr>
        <p:spPr>
          <a:xfrm>
            <a:off x="5196129" y="1777257"/>
            <a:ext cx="32355" cy="32355"/>
          </a:xfrm>
          <a:prstGeom prst="ellipse">
            <a:avLst/>
          </a:prstGeom>
          <a:solidFill>
            <a:srgbClr val="C8A0FF">
              <a:alpha val="63000"/>
            </a:srgbClr>
          </a:solidFill>
          <a:ln/>
        </p:spPr>
      </p:sp>
      <p:sp>
        <p:nvSpPr>
          <p:cNvPr id="13" name="Shape 11"/>
          <p:cNvSpPr/>
          <p:nvPr/>
        </p:nvSpPr>
        <p:spPr>
          <a:xfrm>
            <a:off x="6849202" y="2217519"/>
            <a:ext cx="41028" cy="41028"/>
          </a:xfrm>
          <a:prstGeom prst="ellipse">
            <a:avLst/>
          </a:prstGeom>
          <a:solidFill>
            <a:srgbClr val="C8A0FF">
              <a:alpha val="55000"/>
            </a:srgbClr>
          </a:solidFill>
          <a:ln/>
        </p:spPr>
      </p:sp>
      <p:sp>
        <p:nvSpPr>
          <p:cNvPr id="14" name="Shape 12"/>
          <p:cNvSpPr/>
          <p:nvPr/>
        </p:nvSpPr>
        <p:spPr>
          <a:xfrm>
            <a:off x="5911894" y="450572"/>
            <a:ext cx="36831" cy="36831"/>
          </a:xfrm>
          <a:prstGeom prst="ellipse">
            <a:avLst/>
          </a:prstGeom>
          <a:solidFill>
            <a:srgbClr val="C8A0FF">
              <a:alpha val="35000"/>
            </a:srgbClr>
          </a:solidFill>
          <a:ln/>
        </p:spPr>
      </p:sp>
      <p:sp>
        <p:nvSpPr>
          <p:cNvPr id="15" name="Shape 13"/>
          <p:cNvSpPr/>
          <p:nvPr/>
        </p:nvSpPr>
        <p:spPr>
          <a:xfrm>
            <a:off x="3259816" y="3723899"/>
            <a:ext cx="39395" cy="39395"/>
          </a:xfrm>
          <a:prstGeom prst="ellipse">
            <a:avLst/>
          </a:prstGeom>
          <a:solidFill>
            <a:srgbClr val="C8A0FF">
              <a:alpha val="52000"/>
            </a:srgbClr>
          </a:solidFill>
          <a:ln/>
        </p:spPr>
      </p:sp>
      <p:sp>
        <p:nvSpPr>
          <p:cNvPr id="16" name="Shape 14"/>
          <p:cNvSpPr/>
          <p:nvPr/>
        </p:nvSpPr>
        <p:spPr>
          <a:xfrm>
            <a:off x="7090243" y="2346731"/>
            <a:ext cx="19567" cy="19567"/>
          </a:xfrm>
          <a:prstGeom prst="ellipse">
            <a:avLst/>
          </a:prstGeom>
          <a:solidFill>
            <a:srgbClr val="C8A0FF">
              <a:alpha val="30000"/>
            </a:srgbClr>
          </a:solidFill>
          <a:ln/>
        </p:spPr>
      </p:sp>
      <p:sp>
        <p:nvSpPr>
          <p:cNvPr id="17" name="Shape 15"/>
          <p:cNvSpPr/>
          <p:nvPr/>
        </p:nvSpPr>
        <p:spPr>
          <a:xfrm>
            <a:off x="320904" y="3555131"/>
            <a:ext cx="44361" cy="44361"/>
          </a:xfrm>
          <a:prstGeom prst="ellipse">
            <a:avLst/>
          </a:prstGeom>
          <a:solidFill>
            <a:srgbClr val="C8A0FF">
              <a:alpha val="71000"/>
            </a:srgbClr>
          </a:solidFill>
          <a:ln/>
        </p:spPr>
      </p:sp>
      <p:sp>
        <p:nvSpPr>
          <p:cNvPr id="18" name="Shape 16"/>
          <p:cNvSpPr/>
          <p:nvPr/>
        </p:nvSpPr>
        <p:spPr>
          <a:xfrm>
            <a:off x="7115425" y="871895"/>
            <a:ext cx="45457" cy="45457"/>
          </a:xfrm>
          <a:prstGeom prst="ellipse">
            <a:avLst/>
          </a:prstGeom>
          <a:solidFill>
            <a:srgbClr val="C8A0FF">
              <a:alpha val="67000"/>
            </a:srgbClr>
          </a:solidFill>
          <a:ln/>
        </p:spPr>
      </p:sp>
      <p:sp>
        <p:nvSpPr>
          <p:cNvPr id="19" name="Shape 17"/>
          <p:cNvSpPr/>
          <p:nvPr/>
        </p:nvSpPr>
        <p:spPr>
          <a:xfrm>
            <a:off x="7136288" y="4766691"/>
            <a:ext cx="21696" cy="21696"/>
          </a:xfrm>
          <a:prstGeom prst="ellipse">
            <a:avLst/>
          </a:prstGeom>
          <a:solidFill>
            <a:srgbClr val="C8A0FF">
              <a:alpha val="55000"/>
            </a:srgbClr>
          </a:solidFill>
          <a:ln/>
        </p:spPr>
      </p:sp>
      <p:sp>
        <p:nvSpPr>
          <p:cNvPr id="20" name="Shape 18"/>
          <p:cNvSpPr/>
          <p:nvPr/>
        </p:nvSpPr>
        <p:spPr>
          <a:xfrm>
            <a:off x="5414191" y="1548797"/>
            <a:ext cx="18920" cy="18920"/>
          </a:xfrm>
          <a:prstGeom prst="ellipse">
            <a:avLst/>
          </a:prstGeom>
          <a:solidFill>
            <a:srgbClr val="C8A0FF">
              <a:alpha val="69000"/>
            </a:srgbClr>
          </a:solidFill>
          <a:ln/>
        </p:spPr>
      </p:sp>
      <p:sp>
        <p:nvSpPr>
          <p:cNvPr id="21" name="Shape 19"/>
          <p:cNvSpPr/>
          <p:nvPr/>
        </p:nvSpPr>
        <p:spPr>
          <a:xfrm>
            <a:off x="7199445" y="2863284"/>
            <a:ext cx="38182" cy="38182"/>
          </a:xfrm>
          <a:prstGeom prst="ellipse">
            <a:avLst/>
          </a:prstGeom>
          <a:solidFill>
            <a:srgbClr val="C8A0FF">
              <a:alpha val="80000"/>
            </a:srgbClr>
          </a:solidFill>
          <a:ln/>
        </p:spPr>
      </p:sp>
      <p:sp>
        <p:nvSpPr>
          <p:cNvPr id="22" name="Shape 20"/>
          <p:cNvSpPr/>
          <p:nvPr/>
        </p:nvSpPr>
        <p:spPr>
          <a:xfrm>
            <a:off x="2727140" y="2154314"/>
            <a:ext cx="49795" cy="49795"/>
          </a:xfrm>
          <a:prstGeom prst="ellipse">
            <a:avLst/>
          </a:prstGeom>
          <a:solidFill>
            <a:srgbClr val="C8A0FF">
              <a:alpha val="28000"/>
            </a:srgbClr>
          </a:solidFill>
          <a:ln/>
        </p:spPr>
      </p:sp>
      <p:sp>
        <p:nvSpPr>
          <p:cNvPr id="23" name="Shape 21"/>
          <p:cNvSpPr/>
          <p:nvPr/>
        </p:nvSpPr>
        <p:spPr>
          <a:xfrm>
            <a:off x="7636537" y="1242075"/>
            <a:ext cx="25041" cy="25041"/>
          </a:xfrm>
          <a:prstGeom prst="ellipse">
            <a:avLst/>
          </a:prstGeom>
          <a:solidFill>
            <a:srgbClr val="C8A0FF">
              <a:alpha val="75000"/>
            </a:srgbClr>
          </a:solidFill>
          <a:ln/>
        </p:spPr>
      </p:sp>
      <p:sp>
        <p:nvSpPr>
          <p:cNvPr id="24" name="Shape 22"/>
          <p:cNvSpPr/>
          <p:nvPr/>
        </p:nvSpPr>
        <p:spPr>
          <a:xfrm>
            <a:off x="4189665" y="1247546"/>
            <a:ext cx="48793" cy="48793"/>
          </a:xfrm>
          <a:prstGeom prst="ellipse">
            <a:avLst/>
          </a:prstGeom>
          <a:solidFill>
            <a:srgbClr val="C8A0FF">
              <a:alpha val="35000"/>
            </a:srgbClr>
          </a:solidFill>
          <a:ln/>
        </p:spPr>
      </p:sp>
      <p:sp>
        <p:nvSpPr>
          <p:cNvPr id="25" name="Shape 23"/>
          <p:cNvSpPr/>
          <p:nvPr/>
        </p:nvSpPr>
        <p:spPr>
          <a:xfrm>
            <a:off x="638291" y="5045338"/>
            <a:ext cx="29553" cy="29553"/>
          </a:xfrm>
          <a:prstGeom prst="ellipse">
            <a:avLst/>
          </a:prstGeom>
          <a:solidFill>
            <a:srgbClr val="C8A0FF">
              <a:alpha val="25000"/>
            </a:srgbClr>
          </a:solidFill>
          <a:ln/>
        </p:spPr>
      </p:sp>
      <p:sp>
        <p:nvSpPr>
          <p:cNvPr id="26" name="Shape 24"/>
          <p:cNvSpPr/>
          <p:nvPr/>
        </p:nvSpPr>
        <p:spPr>
          <a:xfrm>
            <a:off x="61151" y="2166958"/>
            <a:ext cx="39117" cy="39117"/>
          </a:xfrm>
          <a:prstGeom prst="ellipse">
            <a:avLst/>
          </a:prstGeom>
          <a:solidFill>
            <a:srgbClr val="C8A0FF">
              <a:alpha val="80000"/>
            </a:srgbClr>
          </a:solidFill>
          <a:ln/>
        </p:spPr>
      </p:sp>
      <p:sp>
        <p:nvSpPr>
          <p:cNvPr id="27" name="Shape 25"/>
          <p:cNvSpPr/>
          <p:nvPr/>
        </p:nvSpPr>
        <p:spPr>
          <a:xfrm>
            <a:off x="3166835" y="1152203"/>
            <a:ext cx="37394" cy="37394"/>
          </a:xfrm>
          <a:prstGeom prst="ellipse">
            <a:avLst/>
          </a:prstGeom>
          <a:solidFill>
            <a:srgbClr val="C8A0FF">
              <a:alpha val="54000"/>
            </a:srgbClr>
          </a:solidFill>
          <a:ln/>
        </p:spPr>
      </p:sp>
      <p:sp>
        <p:nvSpPr>
          <p:cNvPr id="28" name="Shape 26"/>
          <p:cNvSpPr/>
          <p:nvPr/>
        </p:nvSpPr>
        <p:spPr>
          <a:xfrm>
            <a:off x="3794206" y="2827853"/>
            <a:ext cx="46450" cy="46450"/>
          </a:xfrm>
          <a:prstGeom prst="ellipse">
            <a:avLst/>
          </a:prstGeom>
          <a:solidFill>
            <a:srgbClr val="C8A0FF">
              <a:alpha val="60000"/>
            </a:srgbClr>
          </a:solidFill>
          <a:ln/>
        </p:spPr>
      </p:sp>
      <p:sp>
        <p:nvSpPr>
          <p:cNvPr id="29" name="Shape 27"/>
          <p:cNvSpPr/>
          <p:nvPr/>
        </p:nvSpPr>
        <p:spPr>
          <a:xfrm>
            <a:off x="5498984" y="4773016"/>
            <a:ext cx="31142" cy="31142"/>
          </a:xfrm>
          <a:prstGeom prst="ellipse">
            <a:avLst/>
          </a:prstGeom>
          <a:solidFill>
            <a:srgbClr val="C8A0FF">
              <a:alpha val="41000"/>
            </a:srgbClr>
          </a:solidFill>
          <a:ln/>
        </p:spPr>
      </p:sp>
      <p:sp>
        <p:nvSpPr>
          <p:cNvPr id="30" name="Shape 28"/>
          <p:cNvSpPr/>
          <p:nvPr/>
        </p:nvSpPr>
        <p:spPr>
          <a:xfrm>
            <a:off x="4075660" y="4433244"/>
            <a:ext cx="32213" cy="32213"/>
          </a:xfrm>
          <a:prstGeom prst="ellipse">
            <a:avLst/>
          </a:prstGeom>
          <a:solidFill>
            <a:srgbClr val="C8A0FF">
              <a:alpha val="67000"/>
            </a:srgbClr>
          </a:solidFill>
          <a:ln/>
        </p:spPr>
      </p:sp>
      <p:sp>
        <p:nvSpPr>
          <p:cNvPr id="31" name="Shape 29"/>
          <p:cNvSpPr/>
          <p:nvPr/>
        </p:nvSpPr>
        <p:spPr>
          <a:xfrm>
            <a:off x="4452706" y="1985700"/>
            <a:ext cx="36407" cy="36407"/>
          </a:xfrm>
          <a:prstGeom prst="ellipse">
            <a:avLst/>
          </a:prstGeom>
          <a:solidFill>
            <a:srgbClr val="C8A0FF">
              <a:alpha val="48000"/>
            </a:srgbClr>
          </a:solidFill>
          <a:ln/>
        </p:spPr>
      </p:sp>
      <p:sp>
        <p:nvSpPr>
          <p:cNvPr id="32" name="Shape 30"/>
          <p:cNvSpPr/>
          <p:nvPr/>
        </p:nvSpPr>
        <p:spPr>
          <a:xfrm>
            <a:off x="1020629" y="2687485"/>
            <a:ext cx="22491" cy="22491"/>
          </a:xfrm>
          <a:prstGeom prst="ellipse">
            <a:avLst/>
          </a:prstGeom>
          <a:solidFill>
            <a:srgbClr val="C8A0FF">
              <a:alpha val="36000"/>
            </a:srgbClr>
          </a:solidFill>
          <a:ln/>
        </p:spPr>
      </p:sp>
      <p:sp>
        <p:nvSpPr>
          <p:cNvPr id="33" name="Shape 31"/>
          <p:cNvSpPr/>
          <p:nvPr/>
        </p:nvSpPr>
        <p:spPr>
          <a:xfrm>
            <a:off x="2765817" y="3400910"/>
            <a:ext cx="32407" cy="32407"/>
          </a:xfrm>
          <a:prstGeom prst="ellipse">
            <a:avLst/>
          </a:prstGeom>
          <a:solidFill>
            <a:srgbClr val="C8A0FF">
              <a:alpha val="76000"/>
            </a:srgbClr>
          </a:solidFill>
          <a:ln/>
        </p:spPr>
      </p:sp>
      <p:sp>
        <p:nvSpPr>
          <p:cNvPr id="34" name="Shape 32"/>
          <p:cNvSpPr/>
          <p:nvPr/>
        </p:nvSpPr>
        <p:spPr>
          <a:xfrm>
            <a:off x="2214890" y="2853899"/>
            <a:ext cx="45644" cy="45644"/>
          </a:xfrm>
          <a:prstGeom prst="ellipse">
            <a:avLst/>
          </a:prstGeom>
          <a:solidFill>
            <a:srgbClr val="C8A0FF">
              <a:alpha val="45000"/>
            </a:srgbClr>
          </a:solidFill>
          <a:ln/>
        </p:spPr>
      </p:sp>
      <p:sp>
        <p:nvSpPr>
          <p:cNvPr id="35" name="Shape 33"/>
          <p:cNvSpPr/>
          <p:nvPr/>
        </p:nvSpPr>
        <p:spPr>
          <a:xfrm>
            <a:off x="702623" y="3238612"/>
            <a:ext cx="35019" cy="35019"/>
          </a:xfrm>
          <a:prstGeom prst="ellipse">
            <a:avLst/>
          </a:prstGeom>
          <a:solidFill>
            <a:srgbClr val="C8A0FF">
              <a:alpha val="22000"/>
            </a:srgbClr>
          </a:solidFill>
          <a:ln/>
        </p:spPr>
      </p:sp>
      <p:sp>
        <p:nvSpPr>
          <p:cNvPr id="36" name="Shape 34"/>
          <p:cNvSpPr/>
          <p:nvPr/>
        </p:nvSpPr>
        <p:spPr>
          <a:xfrm>
            <a:off x="6370079" y="686391"/>
            <a:ext cx="21570" cy="21570"/>
          </a:xfrm>
          <a:prstGeom prst="ellipse">
            <a:avLst/>
          </a:prstGeom>
          <a:solidFill>
            <a:srgbClr val="C8A0FF">
              <a:alpha val="39000"/>
            </a:srgbClr>
          </a:solidFill>
          <a:ln/>
        </p:spPr>
      </p:sp>
      <p:sp>
        <p:nvSpPr>
          <p:cNvPr id="37" name="Shape 35"/>
          <p:cNvSpPr/>
          <p:nvPr/>
        </p:nvSpPr>
        <p:spPr>
          <a:xfrm>
            <a:off x="4227278" y="3128146"/>
            <a:ext cx="41592" cy="41592"/>
          </a:xfrm>
          <a:prstGeom prst="ellipse">
            <a:avLst/>
          </a:prstGeom>
          <a:solidFill>
            <a:srgbClr val="C8A0FF">
              <a:alpha val="36000"/>
            </a:srgbClr>
          </a:solidFill>
          <a:ln/>
        </p:spPr>
      </p:sp>
      <p:sp>
        <p:nvSpPr>
          <p:cNvPr id="38" name="Shape 36"/>
          <p:cNvSpPr/>
          <p:nvPr/>
        </p:nvSpPr>
        <p:spPr>
          <a:xfrm>
            <a:off x="1294828" y="1446867"/>
            <a:ext cx="52512" cy="52512"/>
          </a:xfrm>
          <a:prstGeom prst="ellipse">
            <a:avLst/>
          </a:prstGeom>
          <a:solidFill>
            <a:srgbClr val="C8A0FF">
              <a:alpha val="75000"/>
            </a:srgbClr>
          </a:solidFill>
          <a:ln/>
        </p:spPr>
      </p:sp>
      <p:sp>
        <p:nvSpPr>
          <p:cNvPr id="39" name="Shape 37"/>
          <p:cNvSpPr/>
          <p:nvPr/>
        </p:nvSpPr>
        <p:spPr>
          <a:xfrm>
            <a:off x="7191106" y="2088124"/>
            <a:ext cx="18629" cy="18629"/>
          </a:xfrm>
          <a:prstGeom prst="ellipse">
            <a:avLst/>
          </a:prstGeom>
          <a:solidFill>
            <a:srgbClr val="C8A0FF">
              <a:alpha val="39000"/>
            </a:srgbClr>
          </a:solidFill>
          <a:ln/>
        </p:spPr>
      </p:sp>
      <p:sp>
        <p:nvSpPr>
          <p:cNvPr id="40" name="Shape 38"/>
          <p:cNvSpPr/>
          <p:nvPr/>
        </p:nvSpPr>
        <p:spPr>
          <a:xfrm>
            <a:off x="3872646" y="3922115"/>
            <a:ext cx="22788" cy="22788"/>
          </a:xfrm>
          <a:prstGeom prst="ellipse">
            <a:avLst/>
          </a:prstGeom>
          <a:solidFill>
            <a:srgbClr val="C8A0FF">
              <a:alpha val="73000"/>
            </a:srgbClr>
          </a:solidFill>
          <a:ln/>
        </p:spPr>
      </p:sp>
      <p:sp>
        <p:nvSpPr>
          <p:cNvPr id="41" name="Shape 39"/>
          <p:cNvSpPr/>
          <p:nvPr/>
        </p:nvSpPr>
        <p:spPr>
          <a:xfrm>
            <a:off x="5917477" y="4598092"/>
            <a:ext cx="24227" cy="24227"/>
          </a:xfrm>
          <a:prstGeom prst="ellipse">
            <a:avLst/>
          </a:prstGeom>
          <a:solidFill>
            <a:srgbClr val="C8A0FF">
              <a:alpha val="44000"/>
            </a:srgbClr>
          </a:solidFill>
          <a:ln/>
        </p:spPr>
      </p:sp>
      <p:sp>
        <p:nvSpPr>
          <p:cNvPr id="42" name="Shape 40"/>
          <p:cNvSpPr/>
          <p:nvPr/>
        </p:nvSpPr>
        <p:spPr>
          <a:xfrm>
            <a:off x="4557224" y="1108108"/>
            <a:ext cx="54594" cy="54594"/>
          </a:xfrm>
          <a:prstGeom prst="ellipse">
            <a:avLst/>
          </a:prstGeom>
          <a:solidFill>
            <a:srgbClr val="C8A0FF">
              <a:alpha val="50000"/>
            </a:srgbClr>
          </a:solidFill>
          <a:ln/>
        </p:spPr>
      </p:sp>
      <p:sp>
        <p:nvSpPr>
          <p:cNvPr id="43" name="Shape 41"/>
          <p:cNvSpPr/>
          <p:nvPr/>
        </p:nvSpPr>
        <p:spPr>
          <a:xfrm>
            <a:off x="1936981" y="2689816"/>
            <a:ext cx="42304" cy="42304"/>
          </a:xfrm>
          <a:prstGeom prst="ellipse">
            <a:avLst/>
          </a:prstGeom>
          <a:solidFill>
            <a:srgbClr val="C8A0FF">
              <a:alpha val="37000"/>
            </a:srgbClr>
          </a:solidFill>
          <a:ln/>
        </p:spPr>
      </p:sp>
      <p:sp>
        <p:nvSpPr>
          <p:cNvPr id="44" name="Shape 42"/>
          <p:cNvSpPr/>
          <p:nvPr/>
        </p:nvSpPr>
        <p:spPr>
          <a:xfrm>
            <a:off x="7473156" y="2109994"/>
            <a:ext cx="38021" cy="38021"/>
          </a:xfrm>
          <a:prstGeom prst="ellipse">
            <a:avLst/>
          </a:prstGeom>
          <a:solidFill>
            <a:srgbClr val="C8A0FF">
              <a:alpha val="59000"/>
            </a:srgbClr>
          </a:solidFill>
          <a:ln/>
        </p:spPr>
      </p:sp>
      <p:sp>
        <p:nvSpPr>
          <p:cNvPr id="45" name="Shape 43"/>
          <p:cNvSpPr/>
          <p:nvPr/>
        </p:nvSpPr>
        <p:spPr>
          <a:xfrm>
            <a:off x="4589727" y="4939518"/>
            <a:ext cx="41946" cy="41946"/>
          </a:xfrm>
          <a:prstGeom prst="ellipse">
            <a:avLst/>
          </a:prstGeom>
          <a:solidFill>
            <a:srgbClr val="C8A0FF">
              <a:alpha val="55000"/>
            </a:srgbClr>
          </a:solidFill>
          <a:ln/>
        </p:spPr>
      </p:sp>
      <p:sp>
        <p:nvSpPr>
          <p:cNvPr id="46" name="Shape 44"/>
          <p:cNvSpPr/>
          <p:nvPr/>
        </p:nvSpPr>
        <p:spPr>
          <a:xfrm>
            <a:off x="1446087" y="4029273"/>
            <a:ext cx="18904" cy="18904"/>
          </a:xfrm>
          <a:prstGeom prst="ellipse">
            <a:avLst/>
          </a:prstGeom>
          <a:solidFill>
            <a:srgbClr val="C8A0FF">
              <a:alpha val="41000"/>
            </a:srgbClr>
          </a:solidFill>
          <a:ln/>
        </p:spPr>
      </p:sp>
      <p:sp>
        <p:nvSpPr>
          <p:cNvPr id="47" name="Shape 45"/>
          <p:cNvSpPr/>
          <p:nvPr/>
        </p:nvSpPr>
        <p:spPr>
          <a:xfrm>
            <a:off x="4862570" y="2359973"/>
            <a:ext cx="45865" cy="45865"/>
          </a:xfrm>
          <a:prstGeom prst="ellipse">
            <a:avLst/>
          </a:prstGeom>
          <a:solidFill>
            <a:srgbClr val="C8A0FF">
              <a:alpha val="46000"/>
            </a:srgbClr>
          </a:solidFill>
          <a:ln/>
        </p:spPr>
      </p:sp>
      <p:sp>
        <p:nvSpPr>
          <p:cNvPr id="48" name="Shape 46"/>
          <p:cNvSpPr/>
          <p:nvPr/>
        </p:nvSpPr>
        <p:spPr>
          <a:xfrm>
            <a:off x="8746676" y="3288071"/>
            <a:ext cx="37354" cy="37354"/>
          </a:xfrm>
          <a:prstGeom prst="ellipse">
            <a:avLst/>
          </a:prstGeom>
          <a:solidFill>
            <a:srgbClr val="C8A0FF">
              <a:alpha val="32000"/>
            </a:srgbClr>
          </a:solidFill>
          <a:ln/>
        </p:spPr>
      </p:sp>
      <p:sp>
        <p:nvSpPr>
          <p:cNvPr id="49" name="Shape 47"/>
          <p:cNvSpPr/>
          <p:nvPr/>
        </p:nvSpPr>
        <p:spPr>
          <a:xfrm>
            <a:off x="6332733" y="2487226"/>
            <a:ext cx="45236" cy="45236"/>
          </a:xfrm>
          <a:prstGeom prst="ellipse">
            <a:avLst/>
          </a:prstGeom>
          <a:solidFill>
            <a:srgbClr val="C8A0FF">
              <a:alpha val="66000"/>
            </a:srgbClr>
          </a:solidFill>
          <a:ln/>
        </p:spPr>
      </p:sp>
      <p:sp>
        <p:nvSpPr>
          <p:cNvPr id="50" name="Shape 48"/>
          <p:cNvSpPr/>
          <p:nvPr/>
        </p:nvSpPr>
        <p:spPr>
          <a:xfrm>
            <a:off x="6605044" y="2322801"/>
            <a:ext cx="29564" cy="29564"/>
          </a:xfrm>
          <a:prstGeom prst="ellipse">
            <a:avLst/>
          </a:prstGeom>
          <a:solidFill>
            <a:srgbClr val="C8A0FF">
              <a:alpha val="46000"/>
            </a:srgbClr>
          </a:solidFill>
          <a:ln/>
        </p:spPr>
      </p:sp>
      <p:sp>
        <p:nvSpPr>
          <p:cNvPr id="51" name="Shape 49"/>
          <p:cNvSpPr/>
          <p:nvPr/>
        </p:nvSpPr>
        <p:spPr>
          <a:xfrm>
            <a:off x="6022268" y="4939379"/>
            <a:ext cx="48437" cy="48437"/>
          </a:xfrm>
          <a:prstGeom prst="ellipse">
            <a:avLst/>
          </a:prstGeom>
          <a:solidFill>
            <a:srgbClr val="C8A0FF">
              <a:alpha val="39000"/>
            </a:srgbClr>
          </a:solidFill>
          <a:ln/>
        </p:spPr>
      </p:sp>
      <p:sp>
        <p:nvSpPr>
          <p:cNvPr id="52" name="Shape 50"/>
          <p:cNvSpPr/>
          <p:nvPr/>
        </p:nvSpPr>
        <p:spPr>
          <a:xfrm>
            <a:off x="4537724" y="1194225"/>
            <a:ext cx="33256" cy="33256"/>
          </a:xfrm>
          <a:prstGeom prst="ellipse">
            <a:avLst/>
          </a:prstGeom>
          <a:solidFill>
            <a:srgbClr val="C8A0FF">
              <a:alpha val="41000"/>
            </a:srgbClr>
          </a:solidFill>
          <a:ln/>
        </p:spPr>
      </p:sp>
      <p:sp>
        <p:nvSpPr>
          <p:cNvPr id="53" name="Shape 51"/>
          <p:cNvSpPr/>
          <p:nvPr/>
        </p:nvSpPr>
        <p:spPr>
          <a:xfrm>
            <a:off x="4139818" y="3441560"/>
            <a:ext cx="53458" cy="53458"/>
          </a:xfrm>
          <a:prstGeom prst="ellipse">
            <a:avLst/>
          </a:prstGeom>
          <a:solidFill>
            <a:srgbClr val="C8A0FF">
              <a:alpha val="66000"/>
            </a:srgbClr>
          </a:solidFill>
          <a:ln/>
        </p:spPr>
      </p:sp>
      <p:sp>
        <p:nvSpPr>
          <p:cNvPr id="54" name="Shape 52"/>
          <p:cNvSpPr/>
          <p:nvPr/>
        </p:nvSpPr>
        <p:spPr>
          <a:xfrm>
            <a:off x="8050865" y="1967107"/>
            <a:ext cx="28029" cy="28029"/>
          </a:xfrm>
          <a:prstGeom prst="ellipse">
            <a:avLst/>
          </a:prstGeom>
          <a:solidFill>
            <a:srgbClr val="C8A0FF">
              <a:alpha val="41000"/>
            </a:srgbClr>
          </a:solidFill>
          <a:ln/>
        </p:spPr>
      </p:sp>
      <p:sp>
        <p:nvSpPr>
          <p:cNvPr id="55" name="Shape 53"/>
          <p:cNvSpPr/>
          <p:nvPr/>
        </p:nvSpPr>
        <p:spPr>
          <a:xfrm>
            <a:off x="2215875" y="1970183"/>
            <a:ext cx="52832" cy="52832"/>
          </a:xfrm>
          <a:prstGeom prst="ellipse">
            <a:avLst/>
          </a:prstGeom>
          <a:solidFill>
            <a:srgbClr val="C8A0FF">
              <a:alpha val="70000"/>
            </a:srgbClr>
          </a:solidFill>
          <a:ln/>
        </p:spPr>
      </p:sp>
      <p:sp>
        <p:nvSpPr>
          <p:cNvPr id="56" name="Shape 54"/>
          <p:cNvSpPr/>
          <p:nvPr/>
        </p:nvSpPr>
        <p:spPr>
          <a:xfrm>
            <a:off x="4366046" y="4470589"/>
            <a:ext cx="41308" cy="41308"/>
          </a:xfrm>
          <a:prstGeom prst="ellipse">
            <a:avLst/>
          </a:prstGeom>
          <a:solidFill>
            <a:srgbClr val="C8A0FF">
              <a:alpha val="39000"/>
            </a:srgbClr>
          </a:solidFill>
          <a:ln/>
        </p:spPr>
      </p:sp>
      <p:sp>
        <p:nvSpPr>
          <p:cNvPr id="57" name="Shape 55"/>
          <p:cNvSpPr/>
          <p:nvPr/>
        </p:nvSpPr>
        <p:spPr>
          <a:xfrm>
            <a:off x="2011680" y="320040"/>
            <a:ext cx="5120640" cy="4503420"/>
          </a:xfrm>
          <a:prstGeom prst="rect">
            <a:avLst/>
          </a:prstGeom>
          <a:solidFill>
            <a:srgbClr val="0C0918">
              <a:alpha val="80000"/>
            </a:srgbClr>
          </a:solidFill>
          <a:ln w="10160">
            <a:solidFill>
              <a:srgbClr val="D4A843">
                <a:alpha val="45000"/>
              </a:srgbClr>
            </a:solidFill>
            <a:prstDash val="solid"/>
          </a:ln>
        </p:spPr>
      </p:sp>
      <p:sp>
        <p:nvSpPr>
          <p:cNvPr id="58" name="Text 56"/>
          <p:cNvSpPr/>
          <p:nvPr/>
        </p:nvSpPr>
        <p:spPr>
          <a:xfrm>
            <a:off x="2148840" y="411480"/>
            <a:ext cx="365760" cy="274320"/>
          </a:xfrm>
          <a:prstGeom prst="rect">
            <a:avLst/>
          </a:prstGeom>
          <a:noFill/>
          <a:ln/>
        </p:spPr>
        <p:txBody>
          <a:bodyPr wrap="square" rtlCol="0" anchor="ctr"/>
          <a:lstStyle/>
          <a:p>
            <a:pPr indent="0" marL="0">
              <a:buNone/>
            </a:pPr>
            <a:r>
              <a:rPr lang="en-US" sz="1100" dirty="0">
                <a:solidFill>
                  <a:srgbClr val="D4A843">
                    <a:alpha val="45000"/>
                  </a:srgbClr>
                </a:solidFill>
                <a:latin typeface="Georgia" pitchFamily="34" charset="0"/>
                <a:ea typeface="Georgia" pitchFamily="34" charset="-122"/>
                <a:cs typeface="Georgia" pitchFamily="34" charset="-120"/>
              </a:rPr>
              <a:t>✦</a:t>
            </a:r>
            <a:endParaRPr lang="en-US" sz="1100" dirty="0"/>
          </a:p>
        </p:txBody>
      </p:sp>
      <p:sp>
        <p:nvSpPr>
          <p:cNvPr id="59" name="Text 57"/>
          <p:cNvSpPr/>
          <p:nvPr/>
        </p:nvSpPr>
        <p:spPr>
          <a:xfrm>
            <a:off x="6629400" y="4366260"/>
            <a:ext cx="365760" cy="274320"/>
          </a:xfrm>
          <a:prstGeom prst="rect">
            <a:avLst/>
          </a:prstGeom>
          <a:noFill/>
          <a:ln/>
        </p:spPr>
        <p:txBody>
          <a:bodyPr wrap="square" rtlCol="0" anchor="ctr"/>
          <a:lstStyle/>
          <a:p>
            <a:pPr algn="r" indent="0" marL="0">
              <a:buNone/>
            </a:pPr>
            <a:r>
              <a:rPr lang="en-US" sz="1100" dirty="0">
                <a:solidFill>
                  <a:srgbClr val="D4A843">
                    <a:alpha val="45000"/>
                  </a:srgbClr>
                </a:solidFill>
                <a:latin typeface="Georgia" pitchFamily="34" charset="0"/>
                <a:ea typeface="Georgia" pitchFamily="34" charset="-122"/>
                <a:cs typeface="Georgia" pitchFamily="34" charset="-120"/>
              </a:rPr>
              <a:t>✦</a:t>
            </a:r>
            <a:endParaRPr lang="en-US" sz="1100" dirty="0"/>
          </a:p>
        </p:txBody>
      </p:sp>
      <p:sp>
        <p:nvSpPr>
          <p:cNvPr id="60" name="Shape 58"/>
          <p:cNvSpPr/>
          <p:nvPr/>
        </p:nvSpPr>
        <p:spPr>
          <a:xfrm>
            <a:off x="3474720" y="41148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61" name="Text 59"/>
          <p:cNvSpPr/>
          <p:nvPr/>
        </p:nvSpPr>
        <p:spPr>
          <a:xfrm>
            <a:off x="3474720" y="41148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HALL OF FAME · HONORABLE MENTION</a:t>
            </a:r>
            <a:endParaRPr lang="en-US" sz="700" dirty="0"/>
          </a:p>
        </p:txBody>
      </p:sp>
      <p:sp>
        <p:nvSpPr>
          <p:cNvPr id="62" name="Shape 60"/>
          <p:cNvSpPr/>
          <p:nvPr/>
        </p:nvSpPr>
        <p:spPr>
          <a:xfrm>
            <a:off x="3611880" y="914400"/>
            <a:ext cx="1920240" cy="1920240"/>
          </a:xfrm>
          <a:prstGeom prst="ellipse">
            <a:avLst/>
          </a:prstGeom>
          <a:solidFill>
            <a:srgbClr val="0C0918">
              <a:alpha val="90000"/>
            </a:srgbClr>
          </a:solidFill>
          <a:ln w="8890">
            <a:solidFill>
              <a:srgbClr val="D4A843">
                <a:alpha val="45000"/>
              </a:srgbClr>
            </a:solidFill>
            <a:prstDash val="solid"/>
          </a:ln>
        </p:spPr>
      </p:sp>
      <p:sp>
        <p:nvSpPr>
          <p:cNvPr id="63" name="Text 61"/>
          <p:cNvSpPr/>
          <p:nvPr/>
        </p:nvSpPr>
        <p:spPr>
          <a:xfrm>
            <a:off x="3611880" y="1554480"/>
            <a:ext cx="1920240" cy="457200"/>
          </a:xfrm>
          <a:prstGeom prst="rect">
            <a:avLst/>
          </a:prstGeom>
          <a:noFill/>
          <a:ln/>
        </p:spPr>
        <p:txBody>
          <a:bodyPr wrap="square" rtlCol="0" anchor="ctr"/>
          <a:lstStyle/>
          <a:p>
            <a:pPr algn="ctr" indent="0" marL="0">
              <a:buNone/>
            </a:pPr>
            <a:r>
              <a:rPr lang="en-US" sz="800" dirty="0">
                <a:solidFill>
                  <a:srgbClr val="D4A843">
                    <a:alpha val="50000"/>
                  </a:srgbClr>
                </a:solidFill>
                <a:latin typeface="Courier New" pitchFamily="34" charset="0"/>
                <a:ea typeface="Courier New" pitchFamily="34" charset="-122"/>
                <a:cs typeface="Courier New" pitchFamily="34" charset="-120"/>
              </a:rPr>
              <a:t>mybro.jpg</a:t>
            </a:r>
            <a:endParaRPr lang="en-US" sz="800" dirty="0"/>
          </a:p>
        </p:txBody>
      </p:sp>
      <p:sp>
        <p:nvSpPr>
          <p:cNvPr id="64" name="Text 62"/>
          <p:cNvSpPr/>
          <p:nvPr/>
        </p:nvSpPr>
        <p:spPr>
          <a:xfrm>
            <a:off x="914400" y="2971800"/>
            <a:ext cx="7315200" cy="731520"/>
          </a:xfrm>
          <a:prstGeom prst="rect">
            <a:avLst/>
          </a:prstGeom>
          <a:noFill/>
          <a:ln/>
        </p:spPr>
        <p:txBody>
          <a:bodyPr wrap="square" rtlCol="0" anchor="ctr"/>
          <a:lstStyle/>
          <a:p>
            <a:pPr algn="ctr" indent="0" marL="0">
              <a:buNone/>
            </a:pPr>
            <a:r>
              <a:rPr lang="en-US" sz="4000" i="1" dirty="0">
                <a:solidFill>
                  <a:srgbClr val="F4A959"/>
                </a:solidFill>
                <a:latin typeface="Georgia" pitchFamily="34" charset="0"/>
                <a:ea typeface="Georgia" pitchFamily="34" charset="-122"/>
                <a:cs typeface="Georgia" pitchFamily="34" charset="-120"/>
              </a:rPr>
              <a:t>My Bro</a:t>
            </a:r>
            <a:endParaRPr lang="en-US" sz="4000" dirty="0"/>
          </a:p>
        </p:txBody>
      </p:sp>
      <p:sp>
        <p:nvSpPr>
          <p:cNvPr id="65" name="Text 63"/>
          <p:cNvSpPr/>
          <p:nvPr/>
        </p:nvSpPr>
        <p:spPr>
          <a:xfrm>
            <a:off x="914400" y="3703320"/>
            <a:ext cx="7315200" cy="320040"/>
          </a:xfrm>
          <a:prstGeom prst="rect">
            <a:avLst/>
          </a:prstGeom>
          <a:noFill/>
          <a:ln/>
        </p:spPr>
        <p:txBody>
          <a:bodyPr wrap="square" rtlCol="0" anchor="ctr"/>
          <a:lstStyle/>
          <a:p>
            <a:pPr algn="ctr" indent="0" marL="0">
              <a:buNone/>
            </a:pPr>
            <a:r>
              <a:rPr lang="en-US" sz="1200" i="1" dirty="0">
                <a:solidFill>
                  <a:srgbClr val="9E8B6E"/>
                </a:solidFill>
                <a:latin typeface="Georgia" pitchFamily="34" charset="0"/>
                <a:ea typeface="Georgia" pitchFamily="34" charset="-122"/>
                <a:cs typeface="Georgia" pitchFamily="34" charset="-120"/>
              </a:rPr>
              <a:t>Jude · Friend · Certified Goat</a:t>
            </a:r>
            <a:endParaRPr lang="en-US" sz="1200" dirty="0"/>
          </a:p>
        </p:txBody>
      </p:sp>
      <p:sp>
        <p:nvSpPr>
          <p:cNvPr id="66" name="Text 64"/>
          <p:cNvSpPr/>
          <p:nvPr/>
        </p:nvSpPr>
        <p:spPr>
          <a:xfrm>
            <a:off x="1828800" y="4069080"/>
            <a:ext cx="5486400" cy="457200"/>
          </a:xfrm>
          <a:prstGeom prst="rect">
            <a:avLst/>
          </a:prstGeom>
          <a:noFill/>
          <a:ln/>
        </p:spPr>
        <p:txBody>
          <a:bodyPr wrap="square" rtlCol="0" anchor="ctr"/>
          <a:lstStyle/>
          <a:p>
            <a:pPr algn="ctr" indent="0" marL="0">
              <a:buNone/>
            </a:pPr>
            <a:r>
              <a:rPr lang="en-US" sz="1000" i="1" dirty="0">
                <a:solidFill>
                  <a:srgbClr val="D4A843">
                    <a:alpha val="65000"/>
                  </a:srgbClr>
                </a:solidFill>
                <a:latin typeface="Georgia" pitchFamily="34" charset="0"/>
                <a:ea typeface="Georgia" pitchFamily="34" charset="-122"/>
                <a:cs typeface="Georgia" pitchFamily="34" charset="-120"/>
              </a:rPr>
              <a:t>"Hall of fame status, confirmed. No further review required." — The Committee</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2010"/>
        </a:solidFill>
      </p:bgPr>
    </p:bg>
    <p:spTree>
      <p:nvGrpSpPr>
        <p:cNvPr id="1" name=""/>
        <p:cNvGrpSpPr/>
        <p:nvPr/>
      </p:nvGrpSpPr>
      <p:grpSpPr>
        <a:xfrm>
          <a:off x="0" y="0"/>
          <a:ext cx="0" cy="0"/>
          <a:chOff x="0" y="0"/>
          <a:chExt cx="0" cy="0"/>
        </a:xfrm>
      </p:grpSpPr>
      <p:sp>
        <p:nvSpPr>
          <p:cNvPr id="2" name="Shape 0"/>
          <p:cNvSpPr/>
          <p:nvPr/>
        </p:nvSpPr>
        <p:spPr>
          <a:xfrm>
            <a:off x="6839537" y="4963985"/>
            <a:ext cx="31210" cy="31210"/>
          </a:xfrm>
          <a:prstGeom prst="ellipse">
            <a:avLst/>
          </a:prstGeom>
          <a:solidFill>
            <a:srgbClr val="80D890">
              <a:alpha val="44000"/>
            </a:srgbClr>
          </a:solidFill>
          <a:ln/>
        </p:spPr>
      </p:sp>
      <p:sp>
        <p:nvSpPr>
          <p:cNvPr id="3" name="Shape 1"/>
          <p:cNvSpPr/>
          <p:nvPr/>
        </p:nvSpPr>
        <p:spPr>
          <a:xfrm>
            <a:off x="6181396" y="4729468"/>
            <a:ext cx="32796" cy="32796"/>
          </a:xfrm>
          <a:prstGeom prst="ellipse">
            <a:avLst/>
          </a:prstGeom>
          <a:solidFill>
            <a:srgbClr val="80D890">
              <a:alpha val="38000"/>
            </a:srgbClr>
          </a:solidFill>
          <a:ln/>
        </p:spPr>
      </p:sp>
      <p:sp>
        <p:nvSpPr>
          <p:cNvPr id="4" name="Shape 2"/>
          <p:cNvSpPr/>
          <p:nvPr/>
        </p:nvSpPr>
        <p:spPr>
          <a:xfrm>
            <a:off x="443049" y="14131"/>
            <a:ext cx="32121" cy="32121"/>
          </a:xfrm>
          <a:prstGeom prst="ellipse">
            <a:avLst/>
          </a:prstGeom>
          <a:solidFill>
            <a:srgbClr val="80D890">
              <a:alpha val="75000"/>
            </a:srgbClr>
          </a:solidFill>
          <a:ln/>
        </p:spPr>
      </p:sp>
      <p:sp>
        <p:nvSpPr>
          <p:cNvPr id="5" name="Shape 3"/>
          <p:cNvSpPr/>
          <p:nvPr/>
        </p:nvSpPr>
        <p:spPr>
          <a:xfrm>
            <a:off x="6331148" y="3542854"/>
            <a:ext cx="18518" cy="18518"/>
          </a:xfrm>
          <a:prstGeom prst="ellipse">
            <a:avLst/>
          </a:prstGeom>
          <a:solidFill>
            <a:srgbClr val="80D890">
              <a:alpha val="39000"/>
            </a:srgbClr>
          </a:solidFill>
          <a:ln/>
        </p:spPr>
      </p:sp>
      <p:sp>
        <p:nvSpPr>
          <p:cNvPr id="6" name="Shape 4"/>
          <p:cNvSpPr/>
          <p:nvPr/>
        </p:nvSpPr>
        <p:spPr>
          <a:xfrm>
            <a:off x="1816151" y="2569711"/>
            <a:ext cx="54127" cy="54127"/>
          </a:xfrm>
          <a:prstGeom prst="ellipse">
            <a:avLst/>
          </a:prstGeom>
          <a:solidFill>
            <a:srgbClr val="80D890">
              <a:alpha val="47000"/>
            </a:srgbClr>
          </a:solidFill>
          <a:ln/>
        </p:spPr>
      </p:sp>
      <p:sp>
        <p:nvSpPr>
          <p:cNvPr id="7" name="Shape 5"/>
          <p:cNvSpPr/>
          <p:nvPr/>
        </p:nvSpPr>
        <p:spPr>
          <a:xfrm>
            <a:off x="6653610" y="1900761"/>
            <a:ext cx="51516" cy="51516"/>
          </a:xfrm>
          <a:prstGeom prst="ellipse">
            <a:avLst/>
          </a:prstGeom>
          <a:solidFill>
            <a:srgbClr val="80D890">
              <a:alpha val="75000"/>
            </a:srgbClr>
          </a:solidFill>
          <a:ln/>
        </p:spPr>
      </p:sp>
      <p:sp>
        <p:nvSpPr>
          <p:cNvPr id="8" name="Shape 6"/>
          <p:cNvSpPr/>
          <p:nvPr/>
        </p:nvSpPr>
        <p:spPr>
          <a:xfrm>
            <a:off x="647646" y="831387"/>
            <a:ext cx="45020" cy="45020"/>
          </a:xfrm>
          <a:prstGeom prst="ellipse">
            <a:avLst/>
          </a:prstGeom>
          <a:solidFill>
            <a:srgbClr val="80D890">
              <a:alpha val="57000"/>
            </a:srgbClr>
          </a:solidFill>
          <a:ln/>
        </p:spPr>
      </p:sp>
      <p:sp>
        <p:nvSpPr>
          <p:cNvPr id="9" name="Shape 7"/>
          <p:cNvSpPr/>
          <p:nvPr/>
        </p:nvSpPr>
        <p:spPr>
          <a:xfrm>
            <a:off x="1689749" y="1559305"/>
            <a:ext cx="38067" cy="38067"/>
          </a:xfrm>
          <a:prstGeom prst="ellipse">
            <a:avLst/>
          </a:prstGeom>
          <a:solidFill>
            <a:srgbClr val="80D890">
              <a:alpha val="49000"/>
            </a:srgbClr>
          </a:solidFill>
          <a:ln/>
        </p:spPr>
      </p:sp>
      <p:sp>
        <p:nvSpPr>
          <p:cNvPr id="10" name="Shape 8"/>
          <p:cNvSpPr/>
          <p:nvPr/>
        </p:nvSpPr>
        <p:spPr>
          <a:xfrm>
            <a:off x="3125550" y="3683327"/>
            <a:ext cx="20375" cy="20375"/>
          </a:xfrm>
          <a:prstGeom prst="ellipse">
            <a:avLst/>
          </a:prstGeom>
          <a:solidFill>
            <a:srgbClr val="80D890">
              <a:alpha val="36000"/>
            </a:srgbClr>
          </a:solidFill>
          <a:ln/>
        </p:spPr>
      </p:sp>
      <p:sp>
        <p:nvSpPr>
          <p:cNvPr id="11" name="Shape 9"/>
          <p:cNvSpPr/>
          <p:nvPr/>
        </p:nvSpPr>
        <p:spPr>
          <a:xfrm>
            <a:off x="3386098" y="2911619"/>
            <a:ext cx="18388" cy="18388"/>
          </a:xfrm>
          <a:prstGeom prst="ellipse">
            <a:avLst/>
          </a:prstGeom>
          <a:solidFill>
            <a:srgbClr val="80D890">
              <a:alpha val="34000"/>
            </a:srgbClr>
          </a:solidFill>
          <a:ln/>
        </p:spPr>
      </p:sp>
      <p:sp>
        <p:nvSpPr>
          <p:cNvPr id="12" name="Shape 10"/>
          <p:cNvSpPr/>
          <p:nvPr/>
        </p:nvSpPr>
        <p:spPr>
          <a:xfrm>
            <a:off x="5760211" y="4481208"/>
            <a:ext cx="44919" cy="44919"/>
          </a:xfrm>
          <a:prstGeom prst="ellipse">
            <a:avLst/>
          </a:prstGeom>
          <a:solidFill>
            <a:srgbClr val="80D890">
              <a:alpha val="73000"/>
            </a:srgbClr>
          </a:solidFill>
          <a:ln/>
        </p:spPr>
      </p:sp>
      <p:sp>
        <p:nvSpPr>
          <p:cNvPr id="13" name="Shape 11"/>
          <p:cNvSpPr/>
          <p:nvPr/>
        </p:nvSpPr>
        <p:spPr>
          <a:xfrm>
            <a:off x="6656185" y="1426178"/>
            <a:ext cx="47432" cy="47432"/>
          </a:xfrm>
          <a:prstGeom prst="ellipse">
            <a:avLst/>
          </a:prstGeom>
          <a:solidFill>
            <a:srgbClr val="80D890">
              <a:alpha val="50000"/>
            </a:srgbClr>
          </a:solidFill>
          <a:ln/>
        </p:spPr>
      </p:sp>
      <p:sp>
        <p:nvSpPr>
          <p:cNvPr id="14" name="Shape 12"/>
          <p:cNvSpPr/>
          <p:nvPr/>
        </p:nvSpPr>
        <p:spPr>
          <a:xfrm>
            <a:off x="5007060" y="2605069"/>
            <a:ext cx="22036" cy="22036"/>
          </a:xfrm>
          <a:prstGeom prst="ellipse">
            <a:avLst/>
          </a:prstGeom>
          <a:solidFill>
            <a:srgbClr val="80D890">
              <a:alpha val="58000"/>
            </a:srgbClr>
          </a:solidFill>
          <a:ln/>
        </p:spPr>
      </p:sp>
      <p:sp>
        <p:nvSpPr>
          <p:cNvPr id="15" name="Shape 13"/>
          <p:cNvSpPr/>
          <p:nvPr/>
        </p:nvSpPr>
        <p:spPr>
          <a:xfrm>
            <a:off x="2461036" y="1581045"/>
            <a:ext cx="43360" cy="43360"/>
          </a:xfrm>
          <a:prstGeom prst="ellipse">
            <a:avLst/>
          </a:prstGeom>
          <a:solidFill>
            <a:srgbClr val="80D890">
              <a:alpha val="64000"/>
            </a:srgbClr>
          </a:solidFill>
          <a:ln/>
        </p:spPr>
      </p:sp>
      <p:sp>
        <p:nvSpPr>
          <p:cNvPr id="16" name="Shape 14"/>
          <p:cNvSpPr/>
          <p:nvPr/>
        </p:nvSpPr>
        <p:spPr>
          <a:xfrm>
            <a:off x="1616283" y="3304043"/>
            <a:ext cx="37477" cy="37477"/>
          </a:xfrm>
          <a:prstGeom prst="ellipse">
            <a:avLst/>
          </a:prstGeom>
          <a:solidFill>
            <a:srgbClr val="80D890">
              <a:alpha val="21000"/>
            </a:srgbClr>
          </a:solidFill>
          <a:ln/>
        </p:spPr>
      </p:sp>
      <p:sp>
        <p:nvSpPr>
          <p:cNvPr id="17" name="Shape 15"/>
          <p:cNvSpPr/>
          <p:nvPr/>
        </p:nvSpPr>
        <p:spPr>
          <a:xfrm>
            <a:off x="4986857" y="1377950"/>
            <a:ext cx="30743" cy="30743"/>
          </a:xfrm>
          <a:prstGeom prst="ellipse">
            <a:avLst/>
          </a:prstGeom>
          <a:solidFill>
            <a:srgbClr val="80D890">
              <a:alpha val="43000"/>
            </a:srgbClr>
          </a:solidFill>
          <a:ln/>
        </p:spPr>
      </p:sp>
      <p:sp>
        <p:nvSpPr>
          <p:cNvPr id="18" name="Shape 16"/>
          <p:cNvSpPr/>
          <p:nvPr/>
        </p:nvSpPr>
        <p:spPr>
          <a:xfrm>
            <a:off x="7630814" y="1348361"/>
            <a:ext cx="21389" cy="21389"/>
          </a:xfrm>
          <a:prstGeom prst="ellipse">
            <a:avLst/>
          </a:prstGeom>
          <a:solidFill>
            <a:srgbClr val="80D890">
              <a:alpha val="66000"/>
            </a:srgbClr>
          </a:solidFill>
          <a:ln/>
        </p:spPr>
      </p:sp>
      <p:sp>
        <p:nvSpPr>
          <p:cNvPr id="19" name="Shape 17"/>
          <p:cNvSpPr/>
          <p:nvPr/>
        </p:nvSpPr>
        <p:spPr>
          <a:xfrm>
            <a:off x="3254560" y="3946434"/>
            <a:ext cx="24797" cy="24797"/>
          </a:xfrm>
          <a:prstGeom prst="ellipse">
            <a:avLst/>
          </a:prstGeom>
          <a:solidFill>
            <a:srgbClr val="80D890">
              <a:alpha val="27000"/>
            </a:srgbClr>
          </a:solidFill>
          <a:ln/>
        </p:spPr>
      </p:sp>
      <p:sp>
        <p:nvSpPr>
          <p:cNvPr id="20" name="Shape 18"/>
          <p:cNvSpPr/>
          <p:nvPr/>
        </p:nvSpPr>
        <p:spPr>
          <a:xfrm>
            <a:off x="5523274" y="2337485"/>
            <a:ext cx="18975" cy="18975"/>
          </a:xfrm>
          <a:prstGeom prst="ellipse">
            <a:avLst/>
          </a:prstGeom>
          <a:solidFill>
            <a:srgbClr val="80D890">
              <a:alpha val="44000"/>
            </a:srgbClr>
          </a:solidFill>
          <a:ln/>
        </p:spPr>
      </p:sp>
      <p:sp>
        <p:nvSpPr>
          <p:cNvPr id="21" name="Shape 19"/>
          <p:cNvSpPr/>
          <p:nvPr/>
        </p:nvSpPr>
        <p:spPr>
          <a:xfrm>
            <a:off x="4821794" y="5067202"/>
            <a:ext cx="48131" cy="48131"/>
          </a:xfrm>
          <a:prstGeom prst="ellipse">
            <a:avLst/>
          </a:prstGeom>
          <a:solidFill>
            <a:srgbClr val="80D890">
              <a:alpha val="71000"/>
            </a:srgbClr>
          </a:solidFill>
          <a:ln/>
        </p:spPr>
      </p:sp>
      <p:sp>
        <p:nvSpPr>
          <p:cNvPr id="22" name="Shape 20"/>
          <p:cNvSpPr/>
          <p:nvPr/>
        </p:nvSpPr>
        <p:spPr>
          <a:xfrm>
            <a:off x="1522888" y="865855"/>
            <a:ext cx="38727" cy="38727"/>
          </a:xfrm>
          <a:prstGeom prst="ellipse">
            <a:avLst/>
          </a:prstGeom>
          <a:solidFill>
            <a:srgbClr val="80D890">
              <a:alpha val="69000"/>
            </a:srgbClr>
          </a:solidFill>
          <a:ln/>
        </p:spPr>
      </p:sp>
      <p:sp>
        <p:nvSpPr>
          <p:cNvPr id="23" name="Shape 21"/>
          <p:cNvSpPr/>
          <p:nvPr/>
        </p:nvSpPr>
        <p:spPr>
          <a:xfrm>
            <a:off x="3693781" y="757830"/>
            <a:ext cx="45602" cy="45602"/>
          </a:xfrm>
          <a:prstGeom prst="ellipse">
            <a:avLst/>
          </a:prstGeom>
          <a:solidFill>
            <a:srgbClr val="80D890">
              <a:alpha val="28000"/>
            </a:srgbClr>
          </a:solidFill>
          <a:ln/>
        </p:spPr>
      </p:sp>
      <p:sp>
        <p:nvSpPr>
          <p:cNvPr id="24" name="Shape 22"/>
          <p:cNvSpPr/>
          <p:nvPr/>
        </p:nvSpPr>
        <p:spPr>
          <a:xfrm>
            <a:off x="6401303" y="2745280"/>
            <a:ext cx="43561" cy="43561"/>
          </a:xfrm>
          <a:prstGeom prst="ellipse">
            <a:avLst/>
          </a:prstGeom>
          <a:solidFill>
            <a:srgbClr val="80D890">
              <a:alpha val="40000"/>
            </a:srgbClr>
          </a:solidFill>
          <a:ln/>
        </p:spPr>
      </p:sp>
      <p:sp>
        <p:nvSpPr>
          <p:cNvPr id="25" name="Shape 23"/>
          <p:cNvSpPr/>
          <p:nvPr/>
        </p:nvSpPr>
        <p:spPr>
          <a:xfrm>
            <a:off x="7599937" y="1807872"/>
            <a:ext cx="28872" cy="28872"/>
          </a:xfrm>
          <a:prstGeom prst="ellipse">
            <a:avLst/>
          </a:prstGeom>
          <a:solidFill>
            <a:srgbClr val="80D890">
              <a:alpha val="74000"/>
            </a:srgbClr>
          </a:solidFill>
          <a:ln/>
        </p:spPr>
      </p:sp>
      <p:sp>
        <p:nvSpPr>
          <p:cNvPr id="26" name="Shape 24"/>
          <p:cNvSpPr/>
          <p:nvPr/>
        </p:nvSpPr>
        <p:spPr>
          <a:xfrm>
            <a:off x="2472533" y="1373339"/>
            <a:ext cx="21906" cy="21906"/>
          </a:xfrm>
          <a:prstGeom prst="ellipse">
            <a:avLst/>
          </a:prstGeom>
          <a:solidFill>
            <a:srgbClr val="80D890">
              <a:alpha val="61000"/>
            </a:srgbClr>
          </a:solidFill>
          <a:ln/>
        </p:spPr>
      </p:sp>
      <p:sp>
        <p:nvSpPr>
          <p:cNvPr id="27" name="Shape 25"/>
          <p:cNvSpPr/>
          <p:nvPr/>
        </p:nvSpPr>
        <p:spPr>
          <a:xfrm>
            <a:off x="6409596" y="117362"/>
            <a:ext cx="51555" cy="51555"/>
          </a:xfrm>
          <a:prstGeom prst="ellipse">
            <a:avLst/>
          </a:prstGeom>
          <a:solidFill>
            <a:srgbClr val="80D890">
              <a:alpha val="70000"/>
            </a:srgbClr>
          </a:solidFill>
          <a:ln/>
        </p:spPr>
      </p:sp>
      <p:sp>
        <p:nvSpPr>
          <p:cNvPr id="28" name="Shape 26"/>
          <p:cNvSpPr/>
          <p:nvPr/>
        </p:nvSpPr>
        <p:spPr>
          <a:xfrm>
            <a:off x="1876534" y="4285305"/>
            <a:ext cx="27452" cy="27452"/>
          </a:xfrm>
          <a:prstGeom prst="ellipse">
            <a:avLst/>
          </a:prstGeom>
          <a:solidFill>
            <a:srgbClr val="80D890">
              <a:alpha val="51000"/>
            </a:srgbClr>
          </a:solidFill>
          <a:ln/>
        </p:spPr>
      </p:sp>
      <p:sp>
        <p:nvSpPr>
          <p:cNvPr id="29" name="Shape 27"/>
          <p:cNvSpPr/>
          <p:nvPr/>
        </p:nvSpPr>
        <p:spPr>
          <a:xfrm>
            <a:off x="241173" y="375564"/>
            <a:ext cx="19371" cy="19371"/>
          </a:xfrm>
          <a:prstGeom prst="ellipse">
            <a:avLst/>
          </a:prstGeom>
          <a:solidFill>
            <a:srgbClr val="80D890">
              <a:alpha val="24000"/>
            </a:srgbClr>
          </a:solidFill>
          <a:ln/>
        </p:spPr>
      </p:sp>
      <p:sp>
        <p:nvSpPr>
          <p:cNvPr id="30" name="Shape 28"/>
          <p:cNvSpPr/>
          <p:nvPr/>
        </p:nvSpPr>
        <p:spPr>
          <a:xfrm>
            <a:off x="226416" y="4805002"/>
            <a:ext cx="20800" cy="20800"/>
          </a:xfrm>
          <a:prstGeom prst="ellipse">
            <a:avLst/>
          </a:prstGeom>
          <a:solidFill>
            <a:srgbClr val="80D890">
              <a:alpha val="59000"/>
            </a:srgbClr>
          </a:solidFill>
          <a:ln/>
        </p:spPr>
      </p:sp>
      <p:sp>
        <p:nvSpPr>
          <p:cNvPr id="31" name="Shape 29"/>
          <p:cNvSpPr/>
          <p:nvPr/>
        </p:nvSpPr>
        <p:spPr>
          <a:xfrm>
            <a:off x="6000474" y="4284316"/>
            <a:ext cx="50342" cy="50342"/>
          </a:xfrm>
          <a:prstGeom prst="ellipse">
            <a:avLst/>
          </a:prstGeom>
          <a:solidFill>
            <a:srgbClr val="80D890">
              <a:alpha val="60000"/>
            </a:srgbClr>
          </a:solidFill>
          <a:ln/>
        </p:spPr>
      </p:sp>
      <p:sp>
        <p:nvSpPr>
          <p:cNvPr id="32" name="Shape 30"/>
          <p:cNvSpPr/>
          <p:nvPr/>
        </p:nvSpPr>
        <p:spPr>
          <a:xfrm>
            <a:off x="8475130" y="441084"/>
            <a:ext cx="40245" cy="40245"/>
          </a:xfrm>
          <a:prstGeom prst="ellipse">
            <a:avLst/>
          </a:prstGeom>
          <a:solidFill>
            <a:srgbClr val="80D890">
              <a:alpha val="35000"/>
            </a:srgbClr>
          </a:solidFill>
          <a:ln/>
        </p:spPr>
      </p:sp>
      <p:sp>
        <p:nvSpPr>
          <p:cNvPr id="33" name="Shape 31"/>
          <p:cNvSpPr/>
          <p:nvPr/>
        </p:nvSpPr>
        <p:spPr>
          <a:xfrm>
            <a:off x="1506052" y="1571548"/>
            <a:ext cx="44683" cy="44683"/>
          </a:xfrm>
          <a:prstGeom prst="ellipse">
            <a:avLst/>
          </a:prstGeom>
          <a:solidFill>
            <a:srgbClr val="80D890">
              <a:alpha val="50000"/>
            </a:srgbClr>
          </a:solidFill>
          <a:ln/>
        </p:spPr>
      </p:sp>
      <p:sp>
        <p:nvSpPr>
          <p:cNvPr id="34" name="Shape 32"/>
          <p:cNvSpPr/>
          <p:nvPr/>
        </p:nvSpPr>
        <p:spPr>
          <a:xfrm>
            <a:off x="2212219" y="278544"/>
            <a:ext cx="41801" cy="41801"/>
          </a:xfrm>
          <a:prstGeom prst="ellipse">
            <a:avLst/>
          </a:prstGeom>
          <a:solidFill>
            <a:srgbClr val="80D890">
              <a:alpha val="43000"/>
            </a:srgbClr>
          </a:solidFill>
          <a:ln/>
        </p:spPr>
      </p:sp>
      <p:sp>
        <p:nvSpPr>
          <p:cNvPr id="35" name="Shape 33"/>
          <p:cNvSpPr/>
          <p:nvPr/>
        </p:nvSpPr>
        <p:spPr>
          <a:xfrm>
            <a:off x="1166558" y="1785267"/>
            <a:ext cx="20420" cy="20420"/>
          </a:xfrm>
          <a:prstGeom prst="ellipse">
            <a:avLst/>
          </a:prstGeom>
          <a:solidFill>
            <a:srgbClr val="80D890">
              <a:alpha val="36000"/>
            </a:srgbClr>
          </a:solidFill>
          <a:ln/>
        </p:spPr>
      </p:sp>
      <p:sp>
        <p:nvSpPr>
          <p:cNvPr id="36" name="Shape 34"/>
          <p:cNvSpPr/>
          <p:nvPr/>
        </p:nvSpPr>
        <p:spPr>
          <a:xfrm>
            <a:off x="1692265" y="2352986"/>
            <a:ext cx="22006" cy="22006"/>
          </a:xfrm>
          <a:prstGeom prst="ellipse">
            <a:avLst/>
          </a:prstGeom>
          <a:solidFill>
            <a:srgbClr val="80D890">
              <a:alpha val="29000"/>
            </a:srgbClr>
          </a:solidFill>
          <a:ln/>
        </p:spPr>
      </p:sp>
      <p:sp>
        <p:nvSpPr>
          <p:cNvPr id="37" name="Shape 35"/>
          <p:cNvSpPr/>
          <p:nvPr/>
        </p:nvSpPr>
        <p:spPr>
          <a:xfrm>
            <a:off x="0" y="0"/>
            <a:ext cx="9144000" cy="54864"/>
          </a:xfrm>
          <a:prstGeom prst="rect">
            <a:avLst/>
          </a:prstGeom>
          <a:solidFill>
            <a:srgbClr val="000000">
              <a:alpha val="12000"/>
            </a:srgbClr>
          </a:solidFill>
          <a:ln/>
        </p:spPr>
      </p:sp>
      <p:sp>
        <p:nvSpPr>
          <p:cNvPr id="38" name="Shape 36"/>
          <p:cNvSpPr/>
          <p:nvPr/>
        </p:nvSpPr>
        <p:spPr>
          <a:xfrm>
            <a:off x="0" y="182880"/>
            <a:ext cx="9144000" cy="54864"/>
          </a:xfrm>
          <a:prstGeom prst="rect">
            <a:avLst/>
          </a:prstGeom>
          <a:solidFill>
            <a:srgbClr val="000000">
              <a:alpha val="12000"/>
            </a:srgbClr>
          </a:solidFill>
          <a:ln/>
        </p:spPr>
      </p:sp>
      <p:sp>
        <p:nvSpPr>
          <p:cNvPr id="39" name="Shape 37"/>
          <p:cNvSpPr/>
          <p:nvPr/>
        </p:nvSpPr>
        <p:spPr>
          <a:xfrm>
            <a:off x="0" y="365760"/>
            <a:ext cx="9144000" cy="54864"/>
          </a:xfrm>
          <a:prstGeom prst="rect">
            <a:avLst/>
          </a:prstGeom>
          <a:solidFill>
            <a:srgbClr val="000000">
              <a:alpha val="12000"/>
            </a:srgbClr>
          </a:solidFill>
          <a:ln/>
        </p:spPr>
      </p:sp>
      <p:sp>
        <p:nvSpPr>
          <p:cNvPr id="40" name="Shape 38"/>
          <p:cNvSpPr/>
          <p:nvPr/>
        </p:nvSpPr>
        <p:spPr>
          <a:xfrm>
            <a:off x="0" y="548640"/>
            <a:ext cx="9144000" cy="54864"/>
          </a:xfrm>
          <a:prstGeom prst="rect">
            <a:avLst/>
          </a:prstGeom>
          <a:solidFill>
            <a:srgbClr val="000000">
              <a:alpha val="12000"/>
            </a:srgbClr>
          </a:solidFill>
          <a:ln/>
        </p:spPr>
      </p:sp>
      <p:sp>
        <p:nvSpPr>
          <p:cNvPr id="41" name="Shape 39"/>
          <p:cNvSpPr/>
          <p:nvPr/>
        </p:nvSpPr>
        <p:spPr>
          <a:xfrm>
            <a:off x="0" y="731520"/>
            <a:ext cx="9144000" cy="54864"/>
          </a:xfrm>
          <a:prstGeom prst="rect">
            <a:avLst/>
          </a:prstGeom>
          <a:solidFill>
            <a:srgbClr val="000000">
              <a:alpha val="12000"/>
            </a:srgbClr>
          </a:solidFill>
          <a:ln/>
        </p:spPr>
      </p:sp>
      <p:sp>
        <p:nvSpPr>
          <p:cNvPr id="42" name="Shape 40"/>
          <p:cNvSpPr/>
          <p:nvPr/>
        </p:nvSpPr>
        <p:spPr>
          <a:xfrm>
            <a:off x="0" y="914400"/>
            <a:ext cx="9144000" cy="54864"/>
          </a:xfrm>
          <a:prstGeom prst="rect">
            <a:avLst/>
          </a:prstGeom>
          <a:solidFill>
            <a:srgbClr val="000000">
              <a:alpha val="12000"/>
            </a:srgbClr>
          </a:solidFill>
          <a:ln/>
        </p:spPr>
      </p:sp>
      <p:sp>
        <p:nvSpPr>
          <p:cNvPr id="43" name="Shape 41"/>
          <p:cNvSpPr/>
          <p:nvPr/>
        </p:nvSpPr>
        <p:spPr>
          <a:xfrm>
            <a:off x="0" y="1097280"/>
            <a:ext cx="9144000" cy="54864"/>
          </a:xfrm>
          <a:prstGeom prst="rect">
            <a:avLst/>
          </a:prstGeom>
          <a:solidFill>
            <a:srgbClr val="000000">
              <a:alpha val="12000"/>
            </a:srgbClr>
          </a:solidFill>
          <a:ln/>
        </p:spPr>
      </p:sp>
      <p:sp>
        <p:nvSpPr>
          <p:cNvPr id="44" name="Shape 42"/>
          <p:cNvSpPr/>
          <p:nvPr/>
        </p:nvSpPr>
        <p:spPr>
          <a:xfrm>
            <a:off x="0" y="1280160"/>
            <a:ext cx="9144000" cy="54864"/>
          </a:xfrm>
          <a:prstGeom prst="rect">
            <a:avLst/>
          </a:prstGeom>
          <a:solidFill>
            <a:srgbClr val="000000">
              <a:alpha val="12000"/>
            </a:srgbClr>
          </a:solidFill>
          <a:ln/>
        </p:spPr>
      </p:sp>
      <p:sp>
        <p:nvSpPr>
          <p:cNvPr id="45" name="Shape 43"/>
          <p:cNvSpPr/>
          <p:nvPr/>
        </p:nvSpPr>
        <p:spPr>
          <a:xfrm>
            <a:off x="0" y="1463040"/>
            <a:ext cx="9144000" cy="54864"/>
          </a:xfrm>
          <a:prstGeom prst="rect">
            <a:avLst/>
          </a:prstGeom>
          <a:solidFill>
            <a:srgbClr val="000000">
              <a:alpha val="12000"/>
            </a:srgbClr>
          </a:solidFill>
          <a:ln/>
        </p:spPr>
      </p:sp>
      <p:sp>
        <p:nvSpPr>
          <p:cNvPr id="46" name="Shape 44"/>
          <p:cNvSpPr/>
          <p:nvPr/>
        </p:nvSpPr>
        <p:spPr>
          <a:xfrm>
            <a:off x="0" y="1645920"/>
            <a:ext cx="9144000" cy="54864"/>
          </a:xfrm>
          <a:prstGeom prst="rect">
            <a:avLst/>
          </a:prstGeom>
          <a:solidFill>
            <a:srgbClr val="000000">
              <a:alpha val="12000"/>
            </a:srgbClr>
          </a:solidFill>
          <a:ln/>
        </p:spPr>
      </p:sp>
      <p:sp>
        <p:nvSpPr>
          <p:cNvPr id="47" name="Shape 45"/>
          <p:cNvSpPr/>
          <p:nvPr/>
        </p:nvSpPr>
        <p:spPr>
          <a:xfrm>
            <a:off x="0" y="1828800"/>
            <a:ext cx="9144000" cy="54864"/>
          </a:xfrm>
          <a:prstGeom prst="rect">
            <a:avLst/>
          </a:prstGeom>
          <a:solidFill>
            <a:srgbClr val="000000">
              <a:alpha val="12000"/>
            </a:srgbClr>
          </a:solidFill>
          <a:ln/>
        </p:spPr>
      </p:sp>
      <p:sp>
        <p:nvSpPr>
          <p:cNvPr id="48" name="Shape 46"/>
          <p:cNvSpPr/>
          <p:nvPr/>
        </p:nvSpPr>
        <p:spPr>
          <a:xfrm>
            <a:off x="0" y="2011680"/>
            <a:ext cx="9144000" cy="54864"/>
          </a:xfrm>
          <a:prstGeom prst="rect">
            <a:avLst/>
          </a:prstGeom>
          <a:solidFill>
            <a:srgbClr val="000000">
              <a:alpha val="12000"/>
            </a:srgbClr>
          </a:solidFill>
          <a:ln/>
        </p:spPr>
      </p:sp>
      <p:sp>
        <p:nvSpPr>
          <p:cNvPr id="49" name="Shape 47"/>
          <p:cNvSpPr/>
          <p:nvPr/>
        </p:nvSpPr>
        <p:spPr>
          <a:xfrm>
            <a:off x="0" y="2194560"/>
            <a:ext cx="9144000" cy="54864"/>
          </a:xfrm>
          <a:prstGeom prst="rect">
            <a:avLst/>
          </a:prstGeom>
          <a:solidFill>
            <a:srgbClr val="000000">
              <a:alpha val="12000"/>
            </a:srgbClr>
          </a:solidFill>
          <a:ln/>
        </p:spPr>
      </p:sp>
      <p:sp>
        <p:nvSpPr>
          <p:cNvPr id="50" name="Shape 48"/>
          <p:cNvSpPr/>
          <p:nvPr/>
        </p:nvSpPr>
        <p:spPr>
          <a:xfrm>
            <a:off x="0" y="2377440"/>
            <a:ext cx="9144000" cy="54864"/>
          </a:xfrm>
          <a:prstGeom prst="rect">
            <a:avLst/>
          </a:prstGeom>
          <a:solidFill>
            <a:srgbClr val="000000">
              <a:alpha val="12000"/>
            </a:srgbClr>
          </a:solidFill>
          <a:ln/>
        </p:spPr>
      </p:sp>
      <p:sp>
        <p:nvSpPr>
          <p:cNvPr id="51" name="Shape 49"/>
          <p:cNvSpPr/>
          <p:nvPr/>
        </p:nvSpPr>
        <p:spPr>
          <a:xfrm>
            <a:off x="0" y="2560320"/>
            <a:ext cx="9144000" cy="54864"/>
          </a:xfrm>
          <a:prstGeom prst="rect">
            <a:avLst/>
          </a:prstGeom>
          <a:solidFill>
            <a:srgbClr val="000000">
              <a:alpha val="12000"/>
            </a:srgbClr>
          </a:solidFill>
          <a:ln/>
        </p:spPr>
      </p:sp>
      <p:sp>
        <p:nvSpPr>
          <p:cNvPr id="52" name="Shape 50"/>
          <p:cNvSpPr/>
          <p:nvPr/>
        </p:nvSpPr>
        <p:spPr>
          <a:xfrm>
            <a:off x="0" y="2743200"/>
            <a:ext cx="9144000" cy="54864"/>
          </a:xfrm>
          <a:prstGeom prst="rect">
            <a:avLst/>
          </a:prstGeom>
          <a:solidFill>
            <a:srgbClr val="000000">
              <a:alpha val="12000"/>
            </a:srgbClr>
          </a:solidFill>
          <a:ln/>
        </p:spPr>
      </p:sp>
      <p:sp>
        <p:nvSpPr>
          <p:cNvPr id="53" name="Shape 51"/>
          <p:cNvSpPr/>
          <p:nvPr/>
        </p:nvSpPr>
        <p:spPr>
          <a:xfrm>
            <a:off x="0" y="2926080"/>
            <a:ext cx="9144000" cy="54864"/>
          </a:xfrm>
          <a:prstGeom prst="rect">
            <a:avLst/>
          </a:prstGeom>
          <a:solidFill>
            <a:srgbClr val="000000">
              <a:alpha val="12000"/>
            </a:srgbClr>
          </a:solidFill>
          <a:ln/>
        </p:spPr>
      </p:sp>
      <p:sp>
        <p:nvSpPr>
          <p:cNvPr id="54" name="Shape 52"/>
          <p:cNvSpPr/>
          <p:nvPr/>
        </p:nvSpPr>
        <p:spPr>
          <a:xfrm>
            <a:off x="0" y="3108960"/>
            <a:ext cx="9144000" cy="54864"/>
          </a:xfrm>
          <a:prstGeom prst="rect">
            <a:avLst/>
          </a:prstGeom>
          <a:solidFill>
            <a:srgbClr val="000000">
              <a:alpha val="12000"/>
            </a:srgbClr>
          </a:solidFill>
          <a:ln/>
        </p:spPr>
      </p:sp>
      <p:sp>
        <p:nvSpPr>
          <p:cNvPr id="55" name="Shape 53"/>
          <p:cNvSpPr/>
          <p:nvPr/>
        </p:nvSpPr>
        <p:spPr>
          <a:xfrm>
            <a:off x="0" y="3291840"/>
            <a:ext cx="9144000" cy="54864"/>
          </a:xfrm>
          <a:prstGeom prst="rect">
            <a:avLst/>
          </a:prstGeom>
          <a:solidFill>
            <a:srgbClr val="000000">
              <a:alpha val="12000"/>
            </a:srgbClr>
          </a:solidFill>
          <a:ln/>
        </p:spPr>
      </p:sp>
      <p:sp>
        <p:nvSpPr>
          <p:cNvPr id="56" name="Shape 54"/>
          <p:cNvSpPr/>
          <p:nvPr/>
        </p:nvSpPr>
        <p:spPr>
          <a:xfrm>
            <a:off x="0" y="3474720"/>
            <a:ext cx="9144000" cy="54864"/>
          </a:xfrm>
          <a:prstGeom prst="rect">
            <a:avLst/>
          </a:prstGeom>
          <a:solidFill>
            <a:srgbClr val="000000">
              <a:alpha val="12000"/>
            </a:srgbClr>
          </a:solidFill>
          <a:ln/>
        </p:spPr>
      </p:sp>
      <p:sp>
        <p:nvSpPr>
          <p:cNvPr id="57" name="Shape 55"/>
          <p:cNvSpPr/>
          <p:nvPr/>
        </p:nvSpPr>
        <p:spPr>
          <a:xfrm>
            <a:off x="0" y="3657600"/>
            <a:ext cx="9144000" cy="54864"/>
          </a:xfrm>
          <a:prstGeom prst="rect">
            <a:avLst/>
          </a:prstGeom>
          <a:solidFill>
            <a:srgbClr val="000000">
              <a:alpha val="12000"/>
            </a:srgbClr>
          </a:solidFill>
          <a:ln/>
        </p:spPr>
      </p:sp>
      <p:sp>
        <p:nvSpPr>
          <p:cNvPr id="58" name="Shape 56"/>
          <p:cNvSpPr/>
          <p:nvPr/>
        </p:nvSpPr>
        <p:spPr>
          <a:xfrm>
            <a:off x="0" y="3840480"/>
            <a:ext cx="9144000" cy="54864"/>
          </a:xfrm>
          <a:prstGeom prst="rect">
            <a:avLst/>
          </a:prstGeom>
          <a:solidFill>
            <a:srgbClr val="000000">
              <a:alpha val="12000"/>
            </a:srgbClr>
          </a:solidFill>
          <a:ln/>
        </p:spPr>
      </p:sp>
      <p:sp>
        <p:nvSpPr>
          <p:cNvPr id="59" name="Shape 57"/>
          <p:cNvSpPr/>
          <p:nvPr/>
        </p:nvSpPr>
        <p:spPr>
          <a:xfrm>
            <a:off x="0" y="4023360"/>
            <a:ext cx="9144000" cy="54864"/>
          </a:xfrm>
          <a:prstGeom prst="rect">
            <a:avLst/>
          </a:prstGeom>
          <a:solidFill>
            <a:srgbClr val="000000">
              <a:alpha val="12000"/>
            </a:srgbClr>
          </a:solidFill>
          <a:ln/>
        </p:spPr>
      </p:sp>
      <p:sp>
        <p:nvSpPr>
          <p:cNvPr id="60" name="Shape 58"/>
          <p:cNvSpPr/>
          <p:nvPr/>
        </p:nvSpPr>
        <p:spPr>
          <a:xfrm>
            <a:off x="0" y="4206240"/>
            <a:ext cx="9144000" cy="54864"/>
          </a:xfrm>
          <a:prstGeom prst="rect">
            <a:avLst/>
          </a:prstGeom>
          <a:solidFill>
            <a:srgbClr val="000000">
              <a:alpha val="12000"/>
            </a:srgbClr>
          </a:solidFill>
          <a:ln/>
        </p:spPr>
      </p:sp>
      <p:sp>
        <p:nvSpPr>
          <p:cNvPr id="61" name="Shape 59"/>
          <p:cNvSpPr/>
          <p:nvPr/>
        </p:nvSpPr>
        <p:spPr>
          <a:xfrm>
            <a:off x="0" y="4389120"/>
            <a:ext cx="9144000" cy="54864"/>
          </a:xfrm>
          <a:prstGeom prst="rect">
            <a:avLst/>
          </a:prstGeom>
          <a:solidFill>
            <a:srgbClr val="000000">
              <a:alpha val="12000"/>
            </a:srgbClr>
          </a:solidFill>
          <a:ln/>
        </p:spPr>
      </p:sp>
      <p:sp>
        <p:nvSpPr>
          <p:cNvPr id="62" name="Shape 60"/>
          <p:cNvSpPr/>
          <p:nvPr/>
        </p:nvSpPr>
        <p:spPr>
          <a:xfrm>
            <a:off x="0" y="4572000"/>
            <a:ext cx="9144000" cy="54864"/>
          </a:xfrm>
          <a:prstGeom prst="rect">
            <a:avLst/>
          </a:prstGeom>
          <a:solidFill>
            <a:srgbClr val="000000">
              <a:alpha val="12000"/>
            </a:srgbClr>
          </a:solidFill>
          <a:ln/>
        </p:spPr>
      </p:sp>
      <p:sp>
        <p:nvSpPr>
          <p:cNvPr id="63" name="Shape 61"/>
          <p:cNvSpPr/>
          <p:nvPr/>
        </p:nvSpPr>
        <p:spPr>
          <a:xfrm>
            <a:off x="0" y="4754880"/>
            <a:ext cx="9144000" cy="54864"/>
          </a:xfrm>
          <a:prstGeom prst="rect">
            <a:avLst/>
          </a:prstGeom>
          <a:solidFill>
            <a:srgbClr val="000000">
              <a:alpha val="12000"/>
            </a:srgbClr>
          </a:solidFill>
          <a:ln/>
        </p:spPr>
      </p:sp>
      <p:sp>
        <p:nvSpPr>
          <p:cNvPr id="64" name="Shape 62"/>
          <p:cNvSpPr/>
          <p:nvPr/>
        </p:nvSpPr>
        <p:spPr>
          <a:xfrm>
            <a:off x="0" y="4937760"/>
            <a:ext cx="9144000" cy="54864"/>
          </a:xfrm>
          <a:prstGeom prst="rect">
            <a:avLst/>
          </a:prstGeom>
          <a:solidFill>
            <a:srgbClr val="000000">
              <a:alpha val="12000"/>
            </a:srgbClr>
          </a:solidFill>
          <a:ln/>
        </p:spPr>
      </p:sp>
      <p:sp>
        <p:nvSpPr>
          <p:cNvPr id="65" name="Text 63"/>
          <p:cNvSpPr/>
          <p:nvPr/>
        </p:nvSpPr>
        <p:spPr>
          <a:xfrm>
            <a:off x="914400" y="640080"/>
            <a:ext cx="7315200" cy="502920"/>
          </a:xfrm>
          <a:prstGeom prst="rect">
            <a:avLst/>
          </a:prstGeom>
          <a:noFill/>
          <a:ln/>
        </p:spPr>
        <p:txBody>
          <a:bodyPr wrap="square" rtlCol="0" anchor="ctr"/>
          <a:lstStyle/>
          <a:p>
            <a:pPr algn="ctr" indent="0" marL="0">
              <a:buNone/>
            </a:pPr>
            <a:r>
              <a:rPr lang="en-US" sz="2200" spc="200" kern="0" dirty="0">
                <a:solidFill>
                  <a:srgbClr val="64C864"/>
                </a:solidFill>
                <a:latin typeface="Courier New" pitchFamily="34" charset="0"/>
                <a:ea typeface="Courier New" pitchFamily="34" charset="-122"/>
                <a:cs typeface="Courier New" pitchFamily="34" charset="-120"/>
              </a:rPr>
              <a:t>ARCHIVE.SYS LOADING...</a:t>
            </a:r>
            <a:endParaRPr lang="en-US" sz="2200" dirty="0"/>
          </a:p>
        </p:txBody>
      </p:sp>
      <p:sp>
        <p:nvSpPr>
          <p:cNvPr id="66" name="Text 64"/>
          <p:cNvSpPr/>
          <p:nvPr/>
        </p:nvSpPr>
        <p:spPr>
          <a:xfrm>
            <a:off x="548640" y="1234440"/>
            <a:ext cx="8046720" cy="1005840"/>
          </a:xfrm>
          <a:prstGeom prst="rect">
            <a:avLst/>
          </a:prstGeom>
          <a:noFill/>
          <a:ln/>
        </p:spPr>
        <p:txBody>
          <a:bodyPr wrap="square" rtlCol="0" anchor="ctr"/>
          <a:lstStyle/>
          <a:p>
            <a:pPr algn="ctr" indent="0" marL="0">
              <a:buNone/>
            </a:pPr>
            <a:r>
              <a:rPr lang="en-US" sz="5200" i="1" dirty="0">
                <a:solidFill>
                  <a:srgbClr val="F5EAD8"/>
                </a:solidFill>
                <a:latin typeface="Georgia" pitchFamily="34" charset="0"/>
                <a:ea typeface="Georgia" pitchFamily="34" charset="-122"/>
                <a:cs typeface="Georgia" pitchFamily="34" charset="-120"/>
              </a:rPr>
              <a:t>Friendship Wrapped</a:t>
            </a:r>
            <a:endParaRPr lang="en-US" sz="5200" dirty="0"/>
          </a:p>
        </p:txBody>
      </p:sp>
      <p:sp>
        <p:nvSpPr>
          <p:cNvPr id="67" name="Text 65"/>
          <p:cNvSpPr/>
          <p:nvPr/>
        </p:nvSpPr>
        <p:spPr>
          <a:xfrm>
            <a:off x="2011680" y="2423160"/>
            <a:ext cx="5120640" cy="237744"/>
          </a:xfrm>
          <a:prstGeom prst="rect">
            <a:avLst/>
          </a:prstGeom>
          <a:noFill/>
          <a:ln/>
        </p:spPr>
        <p:txBody>
          <a:bodyPr wrap="square" rtlCol="0" anchor="ctr"/>
          <a:lstStyle/>
          <a:p>
            <a:pPr indent="0" marL="0">
              <a:buNone/>
            </a:pPr>
            <a:r>
              <a:rPr lang="en-US" sz="1000" dirty="0">
                <a:solidFill>
                  <a:srgbClr val="64C864">
                    <a:alpha val="55000"/>
                  </a:srgbClr>
                </a:solidFill>
                <a:latin typeface="Courier New" pitchFamily="34" charset="0"/>
                <a:ea typeface="Courier New" pitchFamily="34" charset="-122"/>
                <a:cs typeface="Courier New" pitchFamily="34" charset="-120"/>
              </a:rPr>
              <a:t>&gt; SCANNING MEMORY_BANK.dat ...</a:t>
            </a:r>
            <a:endParaRPr lang="en-US" sz="1000" dirty="0"/>
          </a:p>
        </p:txBody>
      </p:sp>
      <p:sp>
        <p:nvSpPr>
          <p:cNvPr id="68" name="Text 66"/>
          <p:cNvSpPr/>
          <p:nvPr/>
        </p:nvSpPr>
        <p:spPr>
          <a:xfrm>
            <a:off x="2011680" y="2679192"/>
            <a:ext cx="5120640" cy="237744"/>
          </a:xfrm>
          <a:prstGeom prst="rect">
            <a:avLst/>
          </a:prstGeom>
          <a:noFill/>
          <a:ln/>
        </p:spPr>
        <p:txBody>
          <a:bodyPr wrap="square" rtlCol="0" anchor="ctr"/>
          <a:lstStyle/>
          <a:p>
            <a:pPr indent="0" marL="0">
              <a:buNone/>
            </a:pPr>
            <a:r>
              <a:rPr lang="en-US" sz="1000" dirty="0">
                <a:solidFill>
                  <a:srgbClr val="64C864">
                    <a:alpha val="55000"/>
                  </a:srgbClr>
                </a:solidFill>
                <a:latin typeface="Courier New" pitchFamily="34" charset="0"/>
                <a:ea typeface="Courier New" pitchFamily="34" charset="-122"/>
                <a:cs typeface="Courier New" pitchFamily="34" charset="-120"/>
              </a:rPr>
              <a:t>&gt; FOUND 1 FRIENDSHIP RECORD</a:t>
            </a:r>
            <a:endParaRPr lang="en-US" sz="1000" dirty="0"/>
          </a:p>
        </p:txBody>
      </p:sp>
      <p:sp>
        <p:nvSpPr>
          <p:cNvPr id="69" name="Text 67"/>
          <p:cNvSpPr/>
          <p:nvPr/>
        </p:nvSpPr>
        <p:spPr>
          <a:xfrm>
            <a:off x="2011680" y="2935224"/>
            <a:ext cx="5120640" cy="237744"/>
          </a:xfrm>
          <a:prstGeom prst="rect">
            <a:avLst/>
          </a:prstGeom>
          <a:noFill/>
          <a:ln/>
        </p:spPr>
        <p:txBody>
          <a:bodyPr wrap="square" rtlCol="0" anchor="ctr"/>
          <a:lstStyle/>
          <a:p>
            <a:pPr indent="0" marL="0">
              <a:buNone/>
            </a:pPr>
            <a:r>
              <a:rPr lang="en-US" sz="1000" dirty="0">
                <a:solidFill>
                  <a:srgbClr val="64C864">
                    <a:alpha val="55000"/>
                  </a:srgbClr>
                </a:solidFill>
                <a:latin typeface="Courier New" pitchFamily="34" charset="0"/>
                <a:ea typeface="Courier New" pitchFamily="34" charset="-122"/>
                <a:cs typeface="Courier New" pitchFamily="34" charset="-120"/>
              </a:rPr>
              <a:t>&gt; CROSS-REFERENCING MEME_ARCHIVE...</a:t>
            </a:r>
            <a:endParaRPr lang="en-US" sz="1000" dirty="0"/>
          </a:p>
        </p:txBody>
      </p:sp>
      <p:sp>
        <p:nvSpPr>
          <p:cNvPr id="70" name="Text 68"/>
          <p:cNvSpPr/>
          <p:nvPr/>
        </p:nvSpPr>
        <p:spPr>
          <a:xfrm>
            <a:off x="2011680" y="3191256"/>
            <a:ext cx="5120640" cy="237744"/>
          </a:xfrm>
          <a:prstGeom prst="rect">
            <a:avLst/>
          </a:prstGeom>
          <a:noFill/>
          <a:ln/>
        </p:spPr>
        <p:txBody>
          <a:bodyPr wrap="square" rtlCol="0" anchor="ctr"/>
          <a:lstStyle/>
          <a:p>
            <a:pPr indent="0" marL="0">
              <a:buNone/>
            </a:pPr>
            <a:r>
              <a:rPr lang="en-US" sz="1000" dirty="0">
                <a:solidFill>
                  <a:srgbClr val="64C864">
                    <a:alpha val="55000"/>
                  </a:srgbClr>
                </a:solidFill>
                <a:latin typeface="Courier New" pitchFamily="34" charset="0"/>
                <a:ea typeface="Courier New" pitchFamily="34" charset="-122"/>
                <a:cs typeface="Courier New" pitchFamily="34" charset="-120"/>
              </a:rPr>
              <a:t>&gt; LOADING WRAPPED_DATA.json...</a:t>
            </a:r>
            <a:endParaRPr lang="en-US" sz="1000" dirty="0"/>
          </a:p>
        </p:txBody>
      </p:sp>
      <p:sp>
        <p:nvSpPr>
          <p:cNvPr id="71" name="Text 69"/>
          <p:cNvSpPr/>
          <p:nvPr/>
        </p:nvSpPr>
        <p:spPr>
          <a:xfrm>
            <a:off x="2011680" y="3447288"/>
            <a:ext cx="5120640" cy="237744"/>
          </a:xfrm>
          <a:prstGeom prst="rect">
            <a:avLst/>
          </a:prstGeom>
          <a:noFill/>
          <a:ln/>
        </p:spPr>
        <p:txBody>
          <a:bodyPr wrap="square" rtlCol="0" anchor="ctr"/>
          <a:lstStyle/>
          <a:p>
            <a:pPr indent="0" marL="0">
              <a:buNone/>
            </a:pPr>
            <a:r>
              <a:rPr lang="en-US" sz="1000" dirty="0">
                <a:solidFill>
                  <a:srgbClr val="64C864">
                    <a:alpha val="55000"/>
                  </a:srgbClr>
                </a:solidFill>
                <a:latin typeface="Courier New" pitchFamily="34" charset="0"/>
                <a:ea typeface="Courier New" pitchFamily="34" charset="-122"/>
                <a:cs typeface="Courier New" pitchFamily="34" charset="-120"/>
              </a:rPr>
              <a:t>&gt; ANALYSIS COMPLETE.</a:t>
            </a:r>
            <a:endParaRPr lang="en-US" sz="1000" dirty="0"/>
          </a:p>
        </p:txBody>
      </p:sp>
      <p:sp>
        <p:nvSpPr>
          <p:cNvPr id="72" name="Text 70"/>
          <p:cNvSpPr/>
          <p:nvPr/>
        </p:nvSpPr>
        <p:spPr>
          <a:xfrm>
            <a:off x="2011680" y="3703320"/>
            <a:ext cx="5120640" cy="237744"/>
          </a:xfrm>
          <a:prstGeom prst="rect">
            <a:avLst/>
          </a:prstGeom>
          <a:noFill/>
          <a:ln/>
        </p:spPr>
        <p:txBody>
          <a:bodyPr wrap="square" rtlCol="0" anchor="ctr"/>
          <a:lstStyle/>
          <a:p>
            <a:pPr indent="0" marL="0">
              <a:buNone/>
            </a:pPr>
            <a:r>
              <a:rPr lang="en-US" sz="1000" dirty="0">
                <a:solidFill>
                  <a:srgbClr val="64C864">
                    <a:alpha val="80000"/>
                  </a:srgbClr>
                </a:solidFill>
                <a:latin typeface="Courier New" pitchFamily="34" charset="0"/>
                <a:ea typeface="Courier New" pitchFamily="34" charset="-122"/>
                <a:cs typeface="Courier New" pitchFamily="34" charset="-120"/>
              </a:rPr>
              <a:t>&gt; RESULT: Genuinely Exceptional.</a:t>
            </a:r>
            <a:endParaRPr lang="en-US" sz="1000" dirty="0"/>
          </a:p>
        </p:txBody>
      </p:sp>
      <p:sp>
        <p:nvSpPr>
          <p:cNvPr id="73" name="Text 71"/>
          <p:cNvSpPr/>
          <p:nvPr/>
        </p:nvSpPr>
        <p:spPr>
          <a:xfrm>
            <a:off x="2011680" y="3959352"/>
            <a:ext cx="5120640" cy="237744"/>
          </a:xfrm>
          <a:prstGeom prst="rect">
            <a:avLst/>
          </a:prstGeom>
          <a:noFill/>
          <a:ln/>
        </p:spPr>
        <p:txBody>
          <a:bodyPr wrap="square" rtlCol="0" anchor="ctr"/>
          <a:lstStyle/>
          <a:p>
            <a:pPr indent="0" marL="0">
              <a:buNone/>
            </a:pPr>
            <a:r>
              <a:rPr lang="en-US" sz="1000" dirty="0">
                <a:solidFill>
                  <a:srgbClr val="64C864">
                    <a:alpha val="80000"/>
                  </a:srgbClr>
                </a:solidFill>
                <a:latin typeface="Courier New" pitchFamily="34" charset="0"/>
                <a:ea typeface="Courier New" pitchFamily="34" charset="-122"/>
                <a:cs typeface="Courier New" pitchFamily="34" charset="-120"/>
              </a:rPr>
              <a:t>&gt; PREPARING NEXT CARRIAGE...</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2651988" y="747160"/>
            <a:ext cx="45894" cy="45894"/>
          </a:xfrm>
          <a:prstGeom prst="ellipse">
            <a:avLst/>
          </a:prstGeom>
          <a:solidFill>
            <a:srgbClr val="C8C0FF">
              <a:alpha val="45000"/>
            </a:srgbClr>
          </a:solidFill>
          <a:ln/>
        </p:spPr>
      </p:sp>
      <p:sp>
        <p:nvSpPr>
          <p:cNvPr id="3" name="Shape 1"/>
          <p:cNvSpPr/>
          <p:nvPr/>
        </p:nvSpPr>
        <p:spPr>
          <a:xfrm>
            <a:off x="13895" y="180682"/>
            <a:ext cx="47597" cy="47597"/>
          </a:xfrm>
          <a:prstGeom prst="ellipse">
            <a:avLst/>
          </a:prstGeom>
          <a:solidFill>
            <a:srgbClr val="C8C0FF">
              <a:alpha val="45000"/>
            </a:srgbClr>
          </a:solidFill>
          <a:ln/>
        </p:spPr>
      </p:sp>
      <p:sp>
        <p:nvSpPr>
          <p:cNvPr id="4" name="Shape 2"/>
          <p:cNvSpPr/>
          <p:nvPr/>
        </p:nvSpPr>
        <p:spPr>
          <a:xfrm>
            <a:off x="6255090" y="2154701"/>
            <a:ext cx="19296" cy="19296"/>
          </a:xfrm>
          <a:prstGeom prst="ellipse">
            <a:avLst/>
          </a:prstGeom>
          <a:solidFill>
            <a:srgbClr val="C8C0FF">
              <a:alpha val="67000"/>
            </a:srgbClr>
          </a:solidFill>
          <a:ln/>
        </p:spPr>
      </p:sp>
      <p:sp>
        <p:nvSpPr>
          <p:cNvPr id="5" name="Shape 3"/>
          <p:cNvSpPr/>
          <p:nvPr/>
        </p:nvSpPr>
        <p:spPr>
          <a:xfrm>
            <a:off x="8711230" y="2859179"/>
            <a:ext cx="27830" cy="27830"/>
          </a:xfrm>
          <a:prstGeom prst="ellipse">
            <a:avLst/>
          </a:prstGeom>
          <a:solidFill>
            <a:srgbClr val="C8C0FF">
              <a:alpha val="72000"/>
            </a:srgbClr>
          </a:solidFill>
          <a:ln/>
        </p:spPr>
      </p:sp>
      <p:sp>
        <p:nvSpPr>
          <p:cNvPr id="6" name="Shape 4"/>
          <p:cNvSpPr/>
          <p:nvPr/>
        </p:nvSpPr>
        <p:spPr>
          <a:xfrm>
            <a:off x="7164650" y="1064844"/>
            <a:ext cx="47640" cy="47640"/>
          </a:xfrm>
          <a:prstGeom prst="ellipse">
            <a:avLst/>
          </a:prstGeom>
          <a:solidFill>
            <a:srgbClr val="C8C0FF">
              <a:alpha val="22000"/>
            </a:srgbClr>
          </a:solidFill>
          <a:ln/>
        </p:spPr>
      </p:sp>
      <p:sp>
        <p:nvSpPr>
          <p:cNvPr id="7" name="Shape 5"/>
          <p:cNvSpPr/>
          <p:nvPr/>
        </p:nvSpPr>
        <p:spPr>
          <a:xfrm>
            <a:off x="4162051" y="4026448"/>
            <a:ext cx="28099" cy="28099"/>
          </a:xfrm>
          <a:prstGeom prst="ellipse">
            <a:avLst/>
          </a:prstGeom>
          <a:solidFill>
            <a:srgbClr val="C8C0FF">
              <a:alpha val="66000"/>
            </a:srgbClr>
          </a:solidFill>
          <a:ln/>
        </p:spPr>
      </p:sp>
      <p:sp>
        <p:nvSpPr>
          <p:cNvPr id="8" name="Shape 6"/>
          <p:cNvSpPr/>
          <p:nvPr/>
        </p:nvSpPr>
        <p:spPr>
          <a:xfrm>
            <a:off x="6430042" y="4440823"/>
            <a:ext cx="44107" cy="44107"/>
          </a:xfrm>
          <a:prstGeom prst="ellipse">
            <a:avLst/>
          </a:prstGeom>
          <a:solidFill>
            <a:srgbClr val="C8C0FF">
              <a:alpha val="75000"/>
            </a:srgbClr>
          </a:solidFill>
          <a:ln/>
        </p:spPr>
      </p:sp>
      <p:sp>
        <p:nvSpPr>
          <p:cNvPr id="9" name="Shape 7"/>
          <p:cNvSpPr/>
          <p:nvPr/>
        </p:nvSpPr>
        <p:spPr>
          <a:xfrm>
            <a:off x="6991431" y="1783714"/>
            <a:ext cx="48300" cy="48300"/>
          </a:xfrm>
          <a:prstGeom prst="ellipse">
            <a:avLst/>
          </a:prstGeom>
          <a:solidFill>
            <a:srgbClr val="C8C0FF">
              <a:alpha val="40000"/>
            </a:srgbClr>
          </a:solidFill>
          <a:ln/>
        </p:spPr>
      </p:sp>
      <p:sp>
        <p:nvSpPr>
          <p:cNvPr id="10" name="Shape 8"/>
          <p:cNvSpPr/>
          <p:nvPr/>
        </p:nvSpPr>
        <p:spPr>
          <a:xfrm>
            <a:off x="5669218" y="3765324"/>
            <a:ext cx="30648" cy="30648"/>
          </a:xfrm>
          <a:prstGeom prst="ellipse">
            <a:avLst/>
          </a:prstGeom>
          <a:solidFill>
            <a:srgbClr val="C8C0FF">
              <a:alpha val="55000"/>
            </a:srgbClr>
          </a:solidFill>
          <a:ln/>
        </p:spPr>
      </p:sp>
      <p:sp>
        <p:nvSpPr>
          <p:cNvPr id="11" name="Shape 9"/>
          <p:cNvSpPr/>
          <p:nvPr/>
        </p:nvSpPr>
        <p:spPr>
          <a:xfrm>
            <a:off x="3887885" y="4917551"/>
            <a:ext cx="36949" cy="36949"/>
          </a:xfrm>
          <a:prstGeom prst="ellipse">
            <a:avLst/>
          </a:prstGeom>
          <a:solidFill>
            <a:srgbClr val="C8C0FF">
              <a:alpha val="26000"/>
            </a:srgbClr>
          </a:solidFill>
          <a:ln/>
        </p:spPr>
      </p:sp>
      <p:sp>
        <p:nvSpPr>
          <p:cNvPr id="12" name="Shape 10"/>
          <p:cNvSpPr/>
          <p:nvPr/>
        </p:nvSpPr>
        <p:spPr>
          <a:xfrm>
            <a:off x="7095127" y="818849"/>
            <a:ext cx="21492" cy="21492"/>
          </a:xfrm>
          <a:prstGeom prst="ellipse">
            <a:avLst/>
          </a:prstGeom>
          <a:solidFill>
            <a:srgbClr val="C8C0FF">
              <a:alpha val="26000"/>
            </a:srgbClr>
          </a:solidFill>
          <a:ln/>
        </p:spPr>
      </p:sp>
      <p:sp>
        <p:nvSpPr>
          <p:cNvPr id="13" name="Shape 11"/>
          <p:cNvSpPr/>
          <p:nvPr/>
        </p:nvSpPr>
        <p:spPr>
          <a:xfrm>
            <a:off x="4951438" y="1283488"/>
            <a:ext cx="33994" cy="33994"/>
          </a:xfrm>
          <a:prstGeom prst="ellipse">
            <a:avLst/>
          </a:prstGeom>
          <a:solidFill>
            <a:srgbClr val="C8C0FF">
              <a:alpha val="69000"/>
            </a:srgbClr>
          </a:solidFill>
          <a:ln/>
        </p:spPr>
      </p:sp>
      <p:sp>
        <p:nvSpPr>
          <p:cNvPr id="14" name="Shape 12"/>
          <p:cNvSpPr/>
          <p:nvPr/>
        </p:nvSpPr>
        <p:spPr>
          <a:xfrm>
            <a:off x="5764729" y="3888916"/>
            <a:ext cx="46721" cy="46721"/>
          </a:xfrm>
          <a:prstGeom prst="ellipse">
            <a:avLst/>
          </a:prstGeom>
          <a:solidFill>
            <a:srgbClr val="C8C0FF">
              <a:alpha val="57000"/>
            </a:srgbClr>
          </a:solidFill>
          <a:ln/>
        </p:spPr>
      </p:sp>
      <p:sp>
        <p:nvSpPr>
          <p:cNvPr id="15" name="Shape 13"/>
          <p:cNvSpPr/>
          <p:nvPr/>
        </p:nvSpPr>
        <p:spPr>
          <a:xfrm>
            <a:off x="3537024" y="3798131"/>
            <a:ext cx="24258" cy="24258"/>
          </a:xfrm>
          <a:prstGeom prst="ellipse">
            <a:avLst/>
          </a:prstGeom>
          <a:solidFill>
            <a:srgbClr val="C8C0FF">
              <a:alpha val="55000"/>
            </a:srgbClr>
          </a:solidFill>
          <a:ln/>
        </p:spPr>
      </p:sp>
      <p:sp>
        <p:nvSpPr>
          <p:cNvPr id="16" name="Shape 14"/>
          <p:cNvSpPr/>
          <p:nvPr/>
        </p:nvSpPr>
        <p:spPr>
          <a:xfrm>
            <a:off x="3418285" y="5048773"/>
            <a:ext cx="30337" cy="30337"/>
          </a:xfrm>
          <a:prstGeom prst="ellipse">
            <a:avLst/>
          </a:prstGeom>
          <a:solidFill>
            <a:srgbClr val="C8C0FF">
              <a:alpha val="31000"/>
            </a:srgbClr>
          </a:solidFill>
          <a:ln/>
        </p:spPr>
      </p:sp>
      <p:sp>
        <p:nvSpPr>
          <p:cNvPr id="17" name="Shape 15"/>
          <p:cNvSpPr/>
          <p:nvPr/>
        </p:nvSpPr>
        <p:spPr>
          <a:xfrm>
            <a:off x="3412392" y="1116775"/>
            <a:ext cx="28453" cy="28453"/>
          </a:xfrm>
          <a:prstGeom prst="ellipse">
            <a:avLst/>
          </a:prstGeom>
          <a:solidFill>
            <a:srgbClr val="C8C0FF">
              <a:alpha val="77000"/>
            </a:srgbClr>
          </a:solidFill>
          <a:ln/>
        </p:spPr>
      </p:sp>
      <p:sp>
        <p:nvSpPr>
          <p:cNvPr id="18" name="Shape 16"/>
          <p:cNvSpPr/>
          <p:nvPr/>
        </p:nvSpPr>
        <p:spPr>
          <a:xfrm>
            <a:off x="4432587" y="229906"/>
            <a:ext cx="25605" cy="25605"/>
          </a:xfrm>
          <a:prstGeom prst="ellipse">
            <a:avLst/>
          </a:prstGeom>
          <a:solidFill>
            <a:srgbClr val="C8C0FF">
              <a:alpha val="73000"/>
            </a:srgbClr>
          </a:solidFill>
          <a:ln/>
        </p:spPr>
      </p:sp>
      <p:sp>
        <p:nvSpPr>
          <p:cNvPr id="19" name="Shape 17"/>
          <p:cNvSpPr/>
          <p:nvPr/>
        </p:nvSpPr>
        <p:spPr>
          <a:xfrm>
            <a:off x="7103089" y="910255"/>
            <a:ext cx="31836" cy="31836"/>
          </a:xfrm>
          <a:prstGeom prst="ellipse">
            <a:avLst/>
          </a:prstGeom>
          <a:solidFill>
            <a:srgbClr val="C8C0FF">
              <a:alpha val="62000"/>
            </a:srgbClr>
          </a:solidFill>
          <a:ln/>
        </p:spPr>
      </p:sp>
      <p:sp>
        <p:nvSpPr>
          <p:cNvPr id="20" name="Shape 18"/>
          <p:cNvSpPr/>
          <p:nvPr/>
        </p:nvSpPr>
        <p:spPr>
          <a:xfrm>
            <a:off x="597079" y="2863301"/>
            <a:ext cx="45946" cy="45946"/>
          </a:xfrm>
          <a:prstGeom prst="ellipse">
            <a:avLst/>
          </a:prstGeom>
          <a:solidFill>
            <a:srgbClr val="C8C0FF">
              <a:alpha val="69000"/>
            </a:srgbClr>
          </a:solidFill>
          <a:ln/>
        </p:spPr>
      </p:sp>
      <p:sp>
        <p:nvSpPr>
          <p:cNvPr id="21" name="Shape 19"/>
          <p:cNvSpPr/>
          <p:nvPr/>
        </p:nvSpPr>
        <p:spPr>
          <a:xfrm>
            <a:off x="6741204" y="3452379"/>
            <a:ext cx="31687" cy="31687"/>
          </a:xfrm>
          <a:prstGeom prst="ellipse">
            <a:avLst/>
          </a:prstGeom>
          <a:solidFill>
            <a:srgbClr val="C8C0FF">
              <a:alpha val="52000"/>
            </a:srgbClr>
          </a:solidFill>
          <a:ln/>
        </p:spPr>
      </p:sp>
      <p:sp>
        <p:nvSpPr>
          <p:cNvPr id="22" name="Shape 20"/>
          <p:cNvSpPr/>
          <p:nvPr/>
        </p:nvSpPr>
        <p:spPr>
          <a:xfrm>
            <a:off x="74756" y="531990"/>
            <a:ext cx="45343" cy="45343"/>
          </a:xfrm>
          <a:prstGeom prst="ellipse">
            <a:avLst/>
          </a:prstGeom>
          <a:solidFill>
            <a:srgbClr val="C8C0FF">
              <a:alpha val="71000"/>
            </a:srgbClr>
          </a:solidFill>
          <a:ln/>
        </p:spPr>
      </p:sp>
      <p:sp>
        <p:nvSpPr>
          <p:cNvPr id="23" name="Shape 21"/>
          <p:cNvSpPr/>
          <p:nvPr/>
        </p:nvSpPr>
        <p:spPr>
          <a:xfrm>
            <a:off x="942083" y="4359299"/>
            <a:ext cx="46664" cy="46664"/>
          </a:xfrm>
          <a:prstGeom prst="ellipse">
            <a:avLst/>
          </a:prstGeom>
          <a:solidFill>
            <a:srgbClr val="C8C0FF">
              <a:alpha val="58000"/>
            </a:srgbClr>
          </a:solidFill>
          <a:ln/>
        </p:spPr>
      </p:sp>
      <p:sp>
        <p:nvSpPr>
          <p:cNvPr id="24" name="Shape 22"/>
          <p:cNvSpPr/>
          <p:nvPr/>
        </p:nvSpPr>
        <p:spPr>
          <a:xfrm>
            <a:off x="6511637" y="4061218"/>
            <a:ext cx="40692" cy="40692"/>
          </a:xfrm>
          <a:prstGeom prst="ellipse">
            <a:avLst/>
          </a:prstGeom>
          <a:solidFill>
            <a:srgbClr val="C8C0FF">
              <a:alpha val="61000"/>
            </a:srgbClr>
          </a:solidFill>
          <a:ln/>
        </p:spPr>
      </p:sp>
      <p:sp>
        <p:nvSpPr>
          <p:cNvPr id="25" name="Shape 23"/>
          <p:cNvSpPr/>
          <p:nvPr/>
        </p:nvSpPr>
        <p:spPr>
          <a:xfrm>
            <a:off x="7980024" y="1047829"/>
            <a:ext cx="38626" cy="38626"/>
          </a:xfrm>
          <a:prstGeom prst="ellipse">
            <a:avLst/>
          </a:prstGeom>
          <a:solidFill>
            <a:srgbClr val="C8C0FF">
              <a:alpha val="78000"/>
            </a:srgbClr>
          </a:solidFill>
          <a:ln/>
        </p:spPr>
      </p:sp>
      <p:sp>
        <p:nvSpPr>
          <p:cNvPr id="26" name="Shape 24"/>
          <p:cNvSpPr/>
          <p:nvPr/>
        </p:nvSpPr>
        <p:spPr>
          <a:xfrm>
            <a:off x="3442899" y="927610"/>
            <a:ext cx="39966" cy="39966"/>
          </a:xfrm>
          <a:prstGeom prst="ellipse">
            <a:avLst/>
          </a:prstGeom>
          <a:solidFill>
            <a:srgbClr val="C8C0FF">
              <a:alpha val="53000"/>
            </a:srgbClr>
          </a:solidFill>
          <a:ln/>
        </p:spPr>
      </p:sp>
      <p:sp>
        <p:nvSpPr>
          <p:cNvPr id="27" name="Shape 25"/>
          <p:cNvSpPr/>
          <p:nvPr/>
        </p:nvSpPr>
        <p:spPr>
          <a:xfrm>
            <a:off x="225031" y="2218237"/>
            <a:ext cx="48385" cy="48385"/>
          </a:xfrm>
          <a:prstGeom prst="ellipse">
            <a:avLst/>
          </a:prstGeom>
          <a:solidFill>
            <a:srgbClr val="C8C0FF">
              <a:alpha val="77000"/>
            </a:srgbClr>
          </a:solidFill>
          <a:ln/>
        </p:spPr>
      </p:sp>
      <p:sp>
        <p:nvSpPr>
          <p:cNvPr id="28" name="Shape 26"/>
          <p:cNvSpPr/>
          <p:nvPr/>
        </p:nvSpPr>
        <p:spPr>
          <a:xfrm>
            <a:off x="5699398" y="2884978"/>
            <a:ext cx="51206" cy="51206"/>
          </a:xfrm>
          <a:prstGeom prst="ellipse">
            <a:avLst/>
          </a:prstGeom>
          <a:solidFill>
            <a:srgbClr val="C8C0FF">
              <a:alpha val="61000"/>
            </a:srgbClr>
          </a:solidFill>
          <a:ln/>
        </p:spPr>
      </p:sp>
      <p:sp>
        <p:nvSpPr>
          <p:cNvPr id="29" name="Shape 27"/>
          <p:cNvSpPr/>
          <p:nvPr/>
        </p:nvSpPr>
        <p:spPr>
          <a:xfrm>
            <a:off x="4407844" y="959767"/>
            <a:ext cx="34050" cy="34050"/>
          </a:xfrm>
          <a:prstGeom prst="ellipse">
            <a:avLst/>
          </a:prstGeom>
          <a:solidFill>
            <a:srgbClr val="C8C0FF">
              <a:alpha val="34000"/>
            </a:srgbClr>
          </a:solidFill>
          <a:ln/>
        </p:spPr>
      </p:sp>
      <p:sp>
        <p:nvSpPr>
          <p:cNvPr id="30" name="Shape 28"/>
          <p:cNvSpPr/>
          <p:nvPr/>
        </p:nvSpPr>
        <p:spPr>
          <a:xfrm>
            <a:off x="4493939" y="4447094"/>
            <a:ext cx="32176" cy="32176"/>
          </a:xfrm>
          <a:prstGeom prst="ellipse">
            <a:avLst/>
          </a:prstGeom>
          <a:solidFill>
            <a:srgbClr val="C8C0FF">
              <a:alpha val="57000"/>
            </a:srgbClr>
          </a:solidFill>
          <a:ln/>
        </p:spPr>
      </p:sp>
      <p:sp>
        <p:nvSpPr>
          <p:cNvPr id="31" name="Shape 29"/>
          <p:cNvSpPr/>
          <p:nvPr/>
        </p:nvSpPr>
        <p:spPr>
          <a:xfrm>
            <a:off x="2188807" y="545464"/>
            <a:ext cx="39465" cy="39465"/>
          </a:xfrm>
          <a:prstGeom prst="ellipse">
            <a:avLst/>
          </a:prstGeom>
          <a:solidFill>
            <a:srgbClr val="C8C0FF">
              <a:alpha val="36000"/>
            </a:srgbClr>
          </a:solidFill>
          <a:ln/>
        </p:spPr>
      </p:sp>
      <p:sp>
        <p:nvSpPr>
          <p:cNvPr id="32" name="Shape 30"/>
          <p:cNvSpPr/>
          <p:nvPr/>
        </p:nvSpPr>
        <p:spPr>
          <a:xfrm>
            <a:off x="7298768" y="662961"/>
            <a:ext cx="22019" cy="22019"/>
          </a:xfrm>
          <a:prstGeom prst="ellipse">
            <a:avLst/>
          </a:prstGeom>
          <a:solidFill>
            <a:srgbClr val="C8C0FF">
              <a:alpha val="51000"/>
            </a:srgbClr>
          </a:solidFill>
          <a:ln/>
        </p:spPr>
      </p:sp>
      <p:sp>
        <p:nvSpPr>
          <p:cNvPr id="33" name="Shape 31"/>
          <p:cNvSpPr/>
          <p:nvPr/>
        </p:nvSpPr>
        <p:spPr>
          <a:xfrm>
            <a:off x="718698" y="3605878"/>
            <a:ext cx="35393" cy="35393"/>
          </a:xfrm>
          <a:prstGeom prst="ellipse">
            <a:avLst/>
          </a:prstGeom>
          <a:solidFill>
            <a:srgbClr val="C8C0FF">
              <a:alpha val="63000"/>
            </a:srgbClr>
          </a:solidFill>
          <a:ln/>
        </p:spPr>
      </p:sp>
      <p:sp>
        <p:nvSpPr>
          <p:cNvPr id="34" name="Shape 32"/>
          <p:cNvSpPr/>
          <p:nvPr/>
        </p:nvSpPr>
        <p:spPr>
          <a:xfrm>
            <a:off x="7877197" y="1328915"/>
            <a:ext cx="29878" cy="29878"/>
          </a:xfrm>
          <a:prstGeom prst="ellipse">
            <a:avLst/>
          </a:prstGeom>
          <a:solidFill>
            <a:srgbClr val="C8C0FF">
              <a:alpha val="80000"/>
            </a:srgbClr>
          </a:solidFill>
          <a:ln/>
        </p:spPr>
      </p:sp>
      <p:sp>
        <p:nvSpPr>
          <p:cNvPr id="35" name="Shape 33"/>
          <p:cNvSpPr/>
          <p:nvPr/>
        </p:nvSpPr>
        <p:spPr>
          <a:xfrm>
            <a:off x="6348201" y="4607867"/>
            <a:ext cx="18489" cy="18489"/>
          </a:xfrm>
          <a:prstGeom prst="ellipse">
            <a:avLst/>
          </a:prstGeom>
          <a:solidFill>
            <a:srgbClr val="C8C0FF">
              <a:alpha val="26000"/>
            </a:srgbClr>
          </a:solidFill>
          <a:ln/>
        </p:spPr>
      </p:sp>
      <p:sp>
        <p:nvSpPr>
          <p:cNvPr id="36" name="Shape 34"/>
          <p:cNvSpPr/>
          <p:nvPr/>
        </p:nvSpPr>
        <p:spPr>
          <a:xfrm>
            <a:off x="7416970" y="1476872"/>
            <a:ext cx="28401" cy="28401"/>
          </a:xfrm>
          <a:prstGeom prst="ellipse">
            <a:avLst/>
          </a:prstGeom>
          <a:solidFill>
            <a:srgbClr val="C8C0FF">
              <a:alpha val="46000"/>
            </a:srgbClr>
          </a:solidFill>
          <a:ln/>
        </p:spPr>
      </p:sp>
      <p:sp>
        <p:nvSpPr>
          <p:cNvPr id="37" name="Shape 35"/>
          <p:cNvSpPr/>
          <p:nvPr/>
        </p:nvSpPr>
        <p:spPr>
          <a:xfrm>
            <a:off x="4232862" y="5122721"/>
            <a:ext cx="40965" cy="40965"/>
          </a:xfrm>
          <a:prstGeom prst="ellipse">
            <a:avLst/>
          </a:prstGeom>
          <a:solidFill>
            <a:srgbClr val="C8C0FF">
              <a:alpha val="22000"/>
            </a:srgbClr>
          </a:solidFill>
          <a:ln/>
        </p:spPr>
      </p:sp>
      <p:sp>
        <p:nvSpPr>
          <p:cNvPr id="38" name="Shape 36"/>
          <p:cNvSpPr/>
          <p:nvPr/>
        </p:nvSpPr>
        <p:spPr>
          <a:xfrm>
            <a:off x="8235460" y="751917"/>
            <a:ext cx="44542" cy="44542"/>
          </a:xfrm>
          <a:prstGeom prst="ellipse">
            <a:avLst/>
          </a:prstGeom>
          <a:solidFill>
            <a:srgbClr val="C8C0FF">
              <a:alpha val="71000"/>
            </a:srgbClr>
          </a:solidFill>
          <a:ln/>
        </p:spPr>
      </p:sp>
      <p:sp>
        <p:nvSpPr>
          <p:cNvPr id="39" name="Shape 37"/>
          <p:cNvSpPr/>
          <p:nvPr/>
        </p:nvSpPr>
        <p:spPr>
          <a:xfrm>
            <a:off x="4052685" y="2621046"/>
            <a:ext cx="54411" cy="54411"/>
          </a:xfrm>
          <a:prstGeom prst="ellipse">
            <a:avLst/>
          </a:prstGeom>
          <a:solidFill>
            <a:srgbClr val="C8C0FF">
              <a:alpha val="57000"/>
            </a:srgbClr>
          </a:solidFill>
          <a:ln/>
        </p:spPr>
      </p:sp>
      <p:sp>
        <p:nvSpPr>
          <p:cNvPr id="40" name="Shape 38"/>
          <p:cNvSpPr/>
          <p:nvPr/>
        </p:nvSpPr>
        <p:spPr>
          <a:xfrm>
            <a:off x="8966064" y="4038729"/>
            <a:ext cx="50770" cy="50770"/>
          </a:xfrm>
          <a:prstGeom prst="ellipse">
            <a:avLst/>
          </a:prstGeom>
          <a:solidFill>
            <a:srgbClr val="C8C0FF">
              <a:alpha val="49000"/>
            </a:srgbClr>
          </a:solidFill>
          <a:ln/>
        </p:spPr>
      </p:sp>
      <p:sp>
        <p:nvSpPr>
          <p:cNvPr id="41" name="Shape 39"/>
          <p:cNvSpPr/>
          <p:nvPr/>
        </p:nvSpPr>
        <p:spPr>
          <a:xfrm>
            <a:off x="4923197" y="4995278"/>
            <a:ext cx="52360" cy="52360"/>
          </a:xfrm>
          <a:prstGeom prst="ellipse">
            <a:avLst/>
          </a:prstGeom>
          <a:solidFill>
            <a:srgbClr val="C8C0FF">
              <a:alpha val="65000"/>
            </a:srgbClr>
          </a:solidFill>
          <a:ln/>
        </p:spPr>
      </p:sp>
      <p:sp>
        <p:nvSpPr>
          <p:cNvPr id="42" name="Shape 40"/>
          <p:cNvSpPr/>
          <p:nvPr/>
        </p:nvSpPr>
        <p:spPr>
          <a:xfrm>
            <a:off x="1282026" y="2767584"/>
            <a:ext cx="46442" cy="46442"/>
          </a:xfrm>
          <a:prstGeom prst="ellipse">
            <a:avLst/>
          </a:prstGeom>
          <a:solidFill>
            <a:srgbClr val="C8C0FF">
              <a:alpha val="72000"/>
            </a:srgbClr>
          </a:solidFill>
          <a:ln/>
        </p:spPr>
      </p:sp>
      <p:sp>
        <p:nvSpPr>
          <p:cNvPr id="43" name="Shape 41"/>
          <p:cNvSpPr/>
          <p:nvPr/>
        </p:nvSpPr>
        <p:spPr>
          <a:xfrm>
            <a:off x="7249022" y="2934333"/>
            <a:ext cx="44272" cy="44272"/>
          </a:xfrm>
          <a:prstGeom prst="ellipse">
            <a:avLst/>
          </a:prstGeom>
          <a:solidFill>
            <a:srgbClr val="C8C0FF">
              <a:alpha val="79000"/>
            </a:srgbClr>
          </a:solidFill>
          <a:ln/>
        </p:spPr>
      </p:sp>
      <p:sp>
        <p:nvSpPr>
          <p:cNvPr id="44" name="Shape 42"/>
          <p:cNvSpPr/>
          <p:nvPr/>
        </p:nvSpPr>
        <p:spPr>
          <a:xfrm>
            <a:off x="146571" y="879230"/>
            <a:ext cx="24015" cy="24015"/>
          </a:xfrm>
          <a:prstGeom prst="ellipse">
            <a:avLst/>
          </a:prstGeom>
          <a:solidFill>
            <a:srgbClr val="C8C0FF">
              <a:alpha val="21000"/>
            </a:srgbClr>
          </a:solidFill>
          <a:ln/>
        </p:spPr>
      </p:sp>
      <p:sp>
        <p:nvSpPr>
          <p:cNvPr id="45" name="Shape 43"/>
          <p:cNvSpPr/>
          <p:nvPr/>
        </p:nvSpPr>
        <p:spPr>
          <a:xfrm>
            <a:off x="3299643" y="2511709"/>
            <a:ext cx="42008" cy="42008"/>
          </a:xfrm>
          <a:prstGeom prst="ellipse">
            <a:avLst/>
          </a:prstGeom>
          <a:solidFill>
            <a:srgbClr val="C8C0FF">
              <a:alpha val="76000"/>
            </a:srgbClr>
          </a:solidFill>
          <a:ln/>
        </p:spPr>
      </p:sp>
      <p:sp>
        <p:nvSpPr>
          <p:cNvPr id="46" name="Shape 44"/>
          <p:cNvSpPr/>
          <p:nvPr/>
        </p:nvSpPr>
        <p:spPr>
          <a:xfrm>
            <a:off x="3841233" y="3625185"/>
            <a:ext cx="42904" cy="42904"/>
          </a:xfrm>
          <a:prstGeom prst="ellipse">
            <a:avLst/>
          </a:prstGeom>
          <a:solidFill>
            <a:srgbClr val="C8C0FF">
              <a:alpha val="52000"/>
            </a:srgbClr>
          </a:solidFill>
          <a:ln/>
        </p:spPr>
      </p:sp>
      <p:sp>
        <p:nvSpPr>
          <p:cNvPr id="47" name="Shape 45"/>
          <p:cNvSpPr/>
          <p:nvPr/>
        </p:nvSpPr>
        <p:spPr>
          <a:xfrm>
            <a:off x="6068125" y="3543534"/>
            <a:ext cx="48055" cy="48055"/>
          </a:xfrm>
          <a:prstGeom prst="ellipse">
            <a:avLst/>
          </a:prstGeom>
          <a:solidFill>
            <a:srgbClr val="C8C0FF">
              <a:alpha val="78000"/>
            </a:srgbClr>
          </a:solidFill>
          <a:ln/>
        </p:spPr>
      </p:sp>
      <p:sp>
        <p:nvSpPr>
          <p:cNvPr id="48" name="Shape 46"/>
          <p:cNvSpPr/>
          <p:nvPr/>
        </p:nvSpPr>
        <p:spPr>
          <a:xfrm>
            <a:off x="4110543" y="4785677"/>
            <a:ext cx="33323" cy="33323"/>
          </a:xfrm>
          <a:prstGeom prst="ellipse">
            <a:avLst/>
          </a:prstGeom>
          <a:solidFill>
            <a:srgbClr val="C8C0FF">
              <a:alpha val="25000"/>
            </a:srgbClr>
          </a:solidFill>
          <a:ln/>
        </p:spPr>
      </p:sp>
      <p:sp>
        <p:nvSpPr>
          <p:cNvPr id="49" name="Shape 47"/>
          <p:cNvSpPr/>
          <p:nvPr/>
        </p:nvSpPr>
        <p:spPr>
          <a:xfrm>
            <a:off x="4049381" y="4512248"/>
            <a:ext cx="21844" cy="21844"/>
          </a:xfrm>
          <a:prstGeom prst="ellipse">
            <a:avLst/>
          </a:prstGeom>
          <a:solidFill>
            <a:srgbClr val="C8C0FF">
              <a:alpha val="28000"/>
            </a:srgbClr>
          </a:solidFill>
          <a:ln/>
        </p:spPr>
      </p:sp>
      <p:sp>
        <p:nvSpPr>
          <p:cNvPr id="50" name="Shape 48"/>
          <p:cNvSpPr/>
          <p:nvPr/>
        </p:nvSpPr>
        <p:spPr>
          <a:xfrm>
            <a:off x="226848" y="5009378"/>
            <a:ext cx="44462" cy="44462"/>
          </a:xfrm>
          <a:prstGeom prst="ellipse">
            <a:avLst/>
          </a:prstGeom>
          <a:solidFill>
            <a:srgbClr val="C8C0FF">
              <a:alpha val="35000"/>
            </a:srgbClr>
          </a:solidFill>
          <a:ln/>
        </p:spPr>
      </p:sp>
      <p:sp>
        <p:nvSpPr>
          <p:cNvPr id="51" name="Shape 49"/>
          <p:cNvSpPr/>
          <p:nvPr/>
        </p:nvSpPr>
        <p:spPr>
          <a:xfrm>
            <a:off x="9078223" y="2182222"/>
            <a:ext cx="30784" cy="30784"/>
          </a:xfrm>
          <a:prstGeom prst="ellipse">
            <a:avLst/>
          </a:prstGeom>
          <a:solidFill>
            <a:srgbClr val="C8C0FF">
              <a:alpha val="62000"/>
            </a:srgbClr>
          </a:solidFill>
          <a:ln/>
        </p:spPr>
      </p:sp>
      <p:sp>
        <p:nvSpPr>
          <p:cNvPr id="52" name="Shape 50"/>
          <p:cNvSpPr/>
          <p:nvPr/>
        </p:nvSpPr>
        <p:spPr>
          <a:xfrm>
            <a:off x="1918051" y="3661730"/>
            <a:ext cx="52238" cy="52238"/>
          </a:xfrm>
          <a:prstGeom prst="ellipse">
            <a:avLst/>
          </a:prstGeom>
          <a:solidFill>
            <a:srgbClr val="C8C0FF">
              <a:alpha val="39000"/>
            </a:srgbClr>
          </a:solidFill>
          <a:ln/>
        </p:spPr>
      </p:sp>
      <p:sp>
        <p:nvSpPr>
          <p:cNvPr id="53" name="Shape 51"/>
          <p:cNvSpPr/>
          <p:nvPr/>
        </p:nvSpPr>
        <p:spPr>
          <a:xfrm>
            <a:off x="7253876" y="2890198"/>
            <a:ext cx="20153" cy="20153"/>
          </a:xfrm>
          <a:prstGeom prst="ellipse">
            <a:avLst/>
          </a:prstGeom>
          <a:solidFill>
            <a:srgbClr val="C8C0FF">
              <a:alpha val="77000"/>
            </a:srgbClr>
          </a:solidFill>
          <a:ln/>
        </p:spPr>
      </p:sp>
      <p:sp>
        <p:nvSpPr>
          <p:cNvPr id="54" name="Shape 52"/>
          <p:cNvSpPr/>
          <p:nvPr/>
        </p:nvSpPr>
        <p:spPr>
          <a:xfrm>
            <a:off x="6501214" y="431576"/>
            <a:ext cx="43403" cy="43403"/>
          </a:xfrm>
          <a:prstGeom prst="ellipse">
            <a:avLst/>
          </a:prstGeom>
          <a:solidFill>
            <a:srgbClr val="C8C0FF">
              <a:alpha val="58000"/>
            </a:srgbClr>
          </a:solidFill>
          <a:ln/>
        </p:spPr>
      </p:sp>
      <p:sp>
        <p:nvSpPr>
          <p:cNvPr id="55" name="Shape 53"/>
          <p:cNvSpPr/>
          <p:nvPr/>
        </p:nvSpPr>
        <p:spPr>
          <a:xfrm>
            <a:off x="2919276" y="2568000"/>
            <a:ext cx="30006" cy="30006"/>
          </a:xfrm>
          <a:prstGeom prst="ellipse">
            <a:avLst/>
          </a:prstGeom>
          <a:solidFill>
            <a:srgbClr val="C8C0FF">
              <a:alpha val="71000"/>
            </a:srgbClr>
          </a:solidFill>
          <a:ln/>
        </p:spPr>
      </p:sp>
      <p:sp>
        <p:nvSpPr>
          <p:cNvPr id="56" name="Shape 54"/>
          <p:cNvSpPr/>
          <p:nvPr/>
        </p:nvSpPr>
        <p:spPr>
          <a:xfrm>
            <a:off x="3329444" y="203752"/>
            <a:ext cx="44304" cy="44304"/>
          </a:xfrm>
          <a:prstGeom prst="ellipse">
            <a:avLst/>
          </a:prstGeom>
          <a:solidFill>
            <a:srgbClr val="C8C0FF">
              <a:alpha val="50000"/>
            </a:srgbClr>
          </a:solidFill>
          <a:ln/>
        </p:spPr>
      </p:sp>
      <p:sp>
        <p:nvSpPr>
          <p:cNvPr id="57" name="Shape 55"/>
          <p:cNvSpPr/>
          <p:nvPr/>
        </p:nvSpPr>
        <p:spPr>
          <a:xfrm>
            <a:off x="5055269" y="4098231"/>
            <a:ext cx="27786" cy="27786"/>
          </a:xfrm>
          <a:prstGeom prst="ellipse">
            <a:avLst/>
          </a:prstGeom>
          <a:solidFill>
            <a:srgbClr val="C8C0FF">
              <a:alpha val="31000"/>
            </a:srgbClr>
          </a:solidFill>
          <a:ln/>
        </p:spPr>
      </p:sp>
      <p:sp>
        <p:nvSpPr>
          <p:cNvPr id="58" name="Shape 56"/>
          <p:cNvSpPr/>
          <p:nvPr/>
        </p:nvSpPr>
        <p:spPr>
          <a:xfrm>
            <a:off x="3036364" y="2793052"/>
            <a:ext cx="50978" cy="50978"/>
          </a:xfrm>
          <a:prstGeom prst="ellipse">
            <a:avLst/>
          </a:prstGeom>
          <a:solidFill>
            <a:srgbClr val="C8C0FF">
              <a:alpha val="54000"/>
            </a:srgbClr>
          </a:solidFill>
          <a:ln/>
        </p:spPr>
      </p:sp>
      <p:sp>
        <p:nvSpPr>
          <p:cNvPr id="59" name="Shape 57"/>
          <p:cNvSpPr/>
          <p:nvPr/>
        </p:nvSpPr>
        <p:spPr>
          <a:xfrm>
            <a:off x="2373414" y="4382787"/>
            <a:ext cx="32497" cy="32497"/>
          </a:xfrm>
          <a:prstGeom prst="ellipse">
            <a:avLst/>
          </a:prstGeom>
          <a:solidFill>
            <a:srgbClr val="C8C0FF">
              <a:alpha val="77000"/>
            </a:srgbClr>
          </a:solidFill>
          <a:ln/>
        </p:spPr>
      </p:sp>
      <p:sp>
        <p:nvSpPr>
          <p:cNvPr id="60" name="Shape 58"/>
          <p:cNvSpPr/>
          <p:nvPr/>
        </p:nvSpPr>
        <p:spPr>
          <a:xfrm>
            <a:off x="2875458" y="3301858"/>
            <a:ext cx="44376" cy="44376"/>
          </a:xfrm>
          <a:prstGeom prst="ellipse">
            <a:avLst/>
          </a:prstGeom>
          <a:solidFill>
            <a:srgbClr val="C8C0FF">
              <a:alpha val="39000"/>
            </a:srgbClr>
          </a:solidFill>
          <a:ln/>
        </p:spPr>
      </p:sp>
      <p:sp>
        <p:nvSpPr>
          <p:cNvPr id="61" name="Shape 59"/>
          <p:cNvSpPr/>
          <p:nvPr/>
        </p:nvSpPr>
        <p:spPr>
          <a:xfrm>
            <a:off x="6769350" y="827752"/>
            <a:ext cx="28295" cy="28295"/>
          </a:xfrm>
          <a:prstGeom prst="ellipse">
            <a:avLst/>
          </a:prstGeom>
          <a:solidFill>
            <a:srgbClr val="C8C0FF">
              <a:alpha val="25000"/>
            </a:srgbClr>
          </a:solidFill>
          <a:ln/>
        </p:spPr>
      </p:sp>
      <p:sp>
        <p:nvSpPr>
          <p:cNvPr id="62" name="Shape 60"/>
          <p:cNvSpPr/>
          <p:nvPr/>
        </p:nvSpPr>
        <p:spPr>
          <a:xfrm>
            <a:off x="1768495" y="3787062"/>
            <a:ext cx="32542" cy="32542"/>
          </a:xfrm>
          <a:prstGeom prst="ellipse">
            <a:avLst/>
          </a:prstGeom>
          <a:solidFill>
            <a:srgbClr val="C8C0FF">
              <a:alpha val="55000"/>
            </a:srgbClr>
          </a:solidFill>
          <a:ln/>
        </p:spPr>
      </p:sp>
      <p:sp>
        <p:nvSpPr>
          <p:cNvPr id="63" name="Shape 61"/>
          <p:cNvSpPr/>
          <p:nvPr/>
        </p:nvSpPr>
        <p:spPr>
          <a:xfrm>
            <a:off x="3583040" y="2708566"/>
            <a:ext cx="38301" cy="38301"/>
          </a:xfrm>
          <a:prstGeom prst="ellipse">
            <a:avLst/>
          </a:prstGeom>
          <a:solidFill>
            <a:srgbClr val="C8C0FF">
              <a:alpha val="58000"/>
            </a:srgbClr>
          </a:solidFill>
          <a:ln/>
        </p:spPr>
      </p:sp>
      <p:sp>
        <p:nvSpPr>
          <p:cNvPr id="64" name="Shape 62"/>
          <p:cNvSpPr/>
          <p:nvPr/>
        </p:nvSpPr>
        <p:spPr>
          <a:xfrm>
            <a:off x="8837104" y="2648484"/>
            <a:ext cx="50230" cy="50230"/>
          </a:xfrm>
          <a:prstGeom prst="ellipse">
            <a:avLst/>
          </a:prstGeom>
          <a:solidFill>
            <a:srgbClr val="C8C0FF">
              <a:alpha val="75000"/>
            </a:srgbClr>
          </a:solidFill>
          <a:ln/>
        </p:spPr>
      </p:sp>
      <p:sp>
        <p:nvSpPr>
          <p:cNvPr id="65" name="Shape 63"/>
          <p:cNvSpPr/>
          <p:nvPr/>
        </p:nvSpPr>
        <p:spPr>
          <a:xfrm>
            <a:off x="5098007" y="1764265"/>
            <a:ext cx="32805" cy="32805"/>
          </a:xfrm>
          <a:prstGeom prst="ellipse">
            <a:avLst/>
          </a:prstGeom>
          <a:solidFill>
            <a:srgbClr val="C8C0FF">
              <a:alpha val="58000"/>
            </a:srgbClr>
          </a:solidFill>
          <a:ln/>
        </p:spPr>
      </p:sp>
      <p:sp>
        <p:nvSpPr>
          <p:cNvPr id="66" name="Shape 64"/>
          <p:cNvSpPr/>
          <p:nvPr/>
        </p:nvSpPr>
        <p:spPr>
          <a:xfrm>
            <a:off x="5997297" y="561006"/>
            <a:ext cx="52883" cy="52883"/>
          </a:xfrm>
          <a:prstGeom prst="ellipse">
            <a:avLst/>
          </a:prstGeom>
          <a:solidFill>
            <a:srgbClr val="C8C0FF">
              <a:alpha val="37000"/>
            </a:srgbClr>
          </a:solidFill>
          <a:ln/>
        </p:spPr>
      </p:sp>
      <p:sp>
        <p:nvSpPr>
          <p:cNvPr id="67" name="Shape 65"/>
          <p:cNvSpPr/>
          <p:nvPr/>
        </p:nvSpPr>
        <p:spPr>
          <a:xfrm>
            <a:off x="3428890" y="835248"/>
            <a:ext cx="39941" cy="39941"/>
          </a:xfrm>
          <a:prstGeom prst="ellipse">
            <a:avLst/>
          </a:prstGeom>
          <a:solidFill>
            <a:srgbClr val="C8C0FF">
              <a:alpha val="24000"/>
            </a:srgbClr>
          </a:solidFill>
          <a:ln/>
        </p:spPr>
      </p:sp>
      <p:sp>
        <p:nvSpPr>
          <p:cNvPr id="68" name="Shape 66"/>
          <p:cNvSpPr/>
          <p:nvPr/>
        </p:nvSpPr>
        <p:spPr>
          <a:xfrm>
            <a:off x="2611622" y="1614804"/>
            <a:ext cx="44720" cy="44720"/>
          </a:xfrm>
          <a:prstGeom prst="ellipse">
            <a:avLst/>
          </a:prstGeom>
          <a:solidFill>
            <a:srgbClr val="C8C0FF">
              <a:alpha val="58000"/>
            </a:srgbClr>
          </a:solidFill>
          <a:ln/>
        </p:spPr>
      </p:sp>
      <p:sp>
        <p:nvSpPr>
          <p:cNvPr id="69" name="Shape 67"/>
          <p:cNvSpPr/>
          <p:nvPr/>
        </p:nvSpPr>
        <p:spPr>
          <a:xfrm>
            <a:off x="7369899" y="4953755"/>
            <a:ext cx="30184" cy="30184"/>
          </a:xfrm>
          <a:prstGeom prst="ellipse">
            <a:avLst/>
          </a:prstGeom>
          <a:solidFill>
            <a:srgbClr val="C8C0FF">
              <a:alpha val="39000"/>
            </a:srgbClr>
          </a:solidFill>
          <a:ln/>
        </p:spPr>
      </p:sp>
      <p:sp>
        <p:nvSpPr>
          <p:cNvPr id="70" name="Shape 68"/>
          <p:cNvSpPr/>
          <p:nvPr/>
        </p:nvSpPr>
        <p:spPr>
          <a:xfrm>
            <a:off x="8880385" y="3989828"/>
            <a:ext cx="44007" cy="44007"/>
          </a:xfrm>
          <a:prstGeom prst="ellipse">
            <a:avLst/>
          </a:prstGeom>
          <a:solidFill>
            <a:srgbClr val="C8C0FF">
              <a:alpha val="23000"/>
            </a:srgbClr>
          </a:solidFill>
          <a:ln/>
        </p:spPr>
      </p:sp>
      <p:sp>
        <p:nvSpPr>
          <p:cNvPr id="71" name="Shape 69"/>
          <p:cNvSpPr/>
          <p:nvPr/>
        </p:nvSpPr>
        <p:spPr>
          <a:xfrm>
            <a:off x="2321968" y="1884859"/>
            <a:ext cx="54546" cy="54546"/>
          </a:xfrm>
          <a:prstGeom prst="ellipse">
            <a:avLst/>
          </a:prstGeom>
          <a:solidFill>
            <a:srgbClr val="C8C0FF">
              <a:alpha val="29000"/>
            </a:srgbClr>
          </a:solidFill>
          <a:ln/>
        </p:spPr>
      </p:sp>
      <p:sp>
        <p:nvSpPr>
          <p:cNvPr id="72" name="Shape 70"/>
          <p:cNvSpPr/>
          <p:nvPr/>
        </p:nvSpPr>
        <p:spPr>
          <a:xfrm>
            <a:off x="8673826" y="2111161"/>
            <a:ext cx="48995" cy="48995"/>
          </a:xfrm>
          <a:prstGeom prst="ellipse">
            <a:avLst/>
          </a:prstGeom>
          <a:solidFill>
            <a:srgbClr val="C8C0FF">
              <a:alpha val="26000"/>
            </a:srgbClr>
          </a:solidFill>
          <a:ln/>
        </p:spPr>
      </p:sp>
      <p:sp>
        <p:nvSpPr>
          <p:cNvPr id="73" name="Shape 71"/>
          <p:cNvSpPr/>
          <p:nvPr/>
        </p:nvSpPr>
        <p:spPr>
          <a:xfrm>
            <a:off x="6766237" y="4078419"/>
            <a:ext cx="48396" cy="48396"/>
          </a:xfrm>
          <a:prstGeom prst="ellipse">
            <a:avLst/>
          </a:prstGeom>
          <a:solidFill>
            <a:srgbClr val="C8C0FF">
              <a:alpha val="58000"/>
            </a:srgbClr>
          </a:solidFill>
          <a:ln/>
        </p:spPr>
      </p:sp>
      <p:sp>
        <p:nvSpPr>
          <p:cNvPr id="74" name="Shape 72"/>
          <p:cNvSpPr/>
          <p:nvPr/>
        </p:nvSpPr>
        <p:spPr>
          <a:xfrm>
            <a:off x="6489762" y="4387468"/>
            <a:ext cx="54862" cy="54862"/>
          </a:xfrm>
          <a:prstGeom prst="ellipse">
            <a:avLst/>
          </a:prstGeom>
          <a:solidFill>
            <a:srgbClr val="C8C0FF">
              <a:alpha val="68000"/>
            </a:srgbClr>
          </a:solidFill>
          <a:ln/>
        </p:spPr>
      </p:sp>
      <p:sp>
        <p:nvSpPr>
          <p:cNvPr id="75" name="Shape 73"/>
          <p:cNvSpPr/>
          <p:nvPr/>
        </p:nvSpPr>
        <p:spPr>
          <a:xfrm>
            <a:off x="1915439" y="4136397"/>
            <a:ext cx="36794" cy="36794"/>
          </a:xfrm>
          <a:prstGeom prst="ellipse">
            <a:avLst/>
          </a:prstGeom>
          <a:solidFill>
            <a:srgbClr val="C8C0FF">
              <a:alpha val="71000"/>
            </a:srgbClr>
          </a:solidFill>
          <a:ln/>
        </p:spPr>
      </p:sp>
      <p:sp>
        <p:nvSpPr>
          <p:cNvPr id="76" name="Shape 74"/>
          <p:cNvSpPr/>
          <p:nvPr/>
        </p:nvSpPr>
        <p:spPr>
          <a:xfrm>
            <a:off x="5932880" y="1243129"/>
            <a:ext cx="46493" cy="46493"/>
          </a:xfrm>
          <a:prstGeom prst="ellipse">
            <a:avLst/>
          </a:prstGeom>
          <a:solidFill>
            <a:srgbClr val="C8C0FF">
              <a:alpha val="58000"/>
            </a:srgbClr>
          </a:solidFill>
          <a:ln/>
        </p:spPr>
      </p:sp>
      <p:sp>
        <p:nvSpPr>
          <p:cNvPr id="77" name="Shape 75"/>
          <p:cNvSpPr/>
          <p:nvPr/>
        </p:nvSpPr>
        <p:spPr>
          <a:xfrm>
            <a:off x="5239066" y="325149"/>
            <a:ext cx="34043" cy="34043"/>
          </a:xfrm>
          <a:prstGeom prst="ellipse">
            <a:avLst/>
          </a:prstGeom>
          <a:solidFill>
            <a:srgbClr val="C8C0FF">
              <a:alpha val="28000"/>
            </a:srgbClr>
          </a:solidFill>
          <a:ln/>
        </p:spPr>
      </p:sp>
      <p:sp>
        <p:nvSpPr>
          <p:cNvPr id="78" name="Shape 76"/>
          <p:cNvSpPr/>
          <p:nvPr/>
        </p:nvSpPr>
        <p:spPr>
          <a:xfrm>
            <a:off x="2944923" y="1727625"/>
            <a:ext cx="28461" cy="28461"/>
          </a:xfrm>
          <a:prstGeom prst="ellipse">
            <a:avLst/>
          </a:prstGeom>
          <a:solidFill>
            <a:srgbClr val="C8C0FF">
              <a:alpha val="23000"/>
            </a:srgbClr>
          </a:solidFill>
          <a:ln/>
        </p:spPr>
      </p:sp>
      <p:sp>
        <p:nvSpPr>
          <p:cNvPr id="79" name="Shape 77"/>
          <p:cNvSpPr/>
          <p:nvPr/>
        </p:nvSpPr>
        <p:spPr>
          <a:xfrm>
            <a:off x="8547627" y="3368303"/>
            <a:ext cx="36287" cy="36287"/>
          </a:xfrm>
          <a:prstGeom prst="ellipse">
            <a:avLst/>
          </a:prstGeom>
          <a:solidFill>
            <a:srgbClr val="C8C0FF">
              <a:alpha val="76000"/>
            </a:srgbClr>
          </a:solidFill>
          <a:ln/>
        </p:spPr>
      </p:sp>
      <p:sp>
        <p:nvSpPr>
          <p:cNvPr id="80" name="Shape 78"/>
          <p:cNvSpPr/>
          <p:nvPr/>
        </p:nvSpPr>
        <p:spPr>
          <a:xfrm>
            <a:off x="8723419" y="542651"/>
            <a:ext cx="23832" cy="23832"/>
          </a:xfrm>
          <a:prstGeom prst="ellipse">
            <a:avLst/>
          </a:prstGeom>
          <a:solidFill>
            <a:srgbClr val="C8C0FF">
              <a:alpha val="74000"/>
            </a:srgbClr>
          </a:solidFill>
          <a:ln/>
        </p:spPr>
      </p:sp>
      <p:sp>
        <p:nvSpPr>
          <p:cNvPr id="81" name="Shape 79"/>
          <p:cNvSpPr/>
          <p:nvPr/>
        </p:nvSpPr>
        <p:spPr>
          <a:xfrm>
            <a:off x="3463720" y="1246706"/>
            <a:ext cx="45127" cy="45127"/>
          </a:xfrm>
          <a:prstGeom prst="ellipse">
            <a:avLst/>
          </a:prstGeom>
          <a:solidFill>
            <a:srgbClr val="C8C0FF">
              <a:alpha val="22000"/>
            </a:srgbClr>
          </a:solidFill>
          <a:ln/>
        </p:spPr>
      </p:sp>
      <p:sp>
        <p:nvSpPr>
          <p:cNvPr id="82" name="Shape 80"/>
          <p:cNvSpPr/>
          <p:nvPr/>
        </p:nvSpPr>
        <p:spPr>
          <a:xfrm>
            <a:off x="3969141" y="4471860"/>
            <a:ext cx="54632" cy="54632"/>
          </a:xfrm>
          <a:prstGeom prst="ellipse">
            <a:avLst/>
          </a:prstGeom>
          <a:solidFill>
            <a:srgbClr val="C8C0FF">
              <a:alpha val="28000"/>
            </a:srgbClr>
          </a:solidFill>
          <a:ln/>
        </p:spPr>
      </p:sp>
      <p:sp>
        <p:nvSpPr>
          <p:cNvPr id="83" name="Shape 81"/>
          <p:cNvSpPr/>
          <p:nvPr/>
        </p:nvSpPr>
        <p:spPr>
          <a:xfrm>
            <a:off x="8629116" y="3373909"/>
            <a:ext cx="49773" cy="49773"/>
          </a:xfrm>
          <a:prstGeom prst="ellipse">
            <a:avLst/>
          </a:prstGeom>
          <a:solidFill>
            <a:srgbClr val="C8C0FF">
              <a:alpha val="49000"/>
            </a:srgbClr>
          </a:solidFill>
          <a:ln/>
        </p:spPr>
      </p:sp>
      <p:sp>
        <p:nvSpPr>
          <p:cNvPr id="84" name="Shape 82"/>
          <p:cNvSpPr/>
          <p:nvPr/>
        </p:nvSpPr>
        <p:spPr>
          <a:xfrm>
            <a:off x="4336819" y="4454135"/>
            <a:ext cx="32918" cy="32918"/>
          </a:xfrm>
          <a:prstGeom prst="ellipse">
            <a:avLst/>
          </a:prstGeom>
          <a:solidFill>
            <a:srgbClr val="C8C0FF">
              <a:alpha val="71000"/>
            </a:srgbClr>
          </a:solidFill>
          <a:ln/>
        </p:spPr>
      </p:sp>
      <p:sp>
        <p:nvSpPr>
          <p:cNvPr id="85" name="Shape 83"/>
          <p:cNvSpPr/>
          <p:nvPr/>
        </p:nvSpPr>
        <p:spPr>
          <a:xfrm>
            <a:off x="7146738" y="2950431"/>
            <a:ext cx="48347" cy="48347"/>
          </a:xfrm>
          <a:prstGeom prst="ellipse">
            <a:avLst/>
          </a:prstGeom>
          <a:solidFill>
            <a:srgbClr val="C8C0FF">
              <a:alpha val="27000"/>
            </a:srgbClr>
          </a:solidFill>
          <a:ln/>
        </p:spPr>
      </p:sp>
      <p:sp>
        <p:nvSpPr>
          <p:cNvPr id="86" name="Shape 84"/>
          <p:cNvSpPr/>
          <p:nvPr/>
        </p:nvSpPr>
        <p:spPr>
          <a:xfrm>
            <a:off x="6302208" y="3581388"/>
            <a:ext cx="39380" cy="39380"/>
          </a:xfrm>
          <a:prstGeom prst="ellipse">
            <a:avLst/>
          </a:prstGeom>
          <a:solidFill>
            <a:srgbClr val="C8C0FF">
              <a:alpha val="64000"/>
            </a:srgbClr>
          </a:solidFill>
          <a:ln/>
        </p:spPr>
      </p:sp>
      <p:sp>
        <p:nvSpPr>
          <p:cNvPr id="87" name="Shape 85"/>
          <p:cNvSpPr/>
          <p:nvPr/>
        </p:nvSpPr>
        <p:spPr>
          <a:xfrm>
            <a:off x="3560915" y="1652519"/>
            <a:ext cx="51746" cy="51746"/>
          </a:xfrm>
          <a:prstGeom prst="ellipse">
            <a:avLst/>
          </a:prstGeom>
          <a:solidFill>
            <a:srgbClr val="C8C0FF">
              <a:alpha val="30000"/>
            </a:srgbClr>
          </a:solidFill>
          <a:ln/>
        </p:spPr>
      </p:sp>
      <p:sp>
        <p:nvSpPr>
          <p:cNvPr id="88" name="Shape 86"/>
          <p:cNvSpPr/>
          <p:nvPr/>
        </p:nvSpPr>
        <p:spPr>
          <a:xfrm>
            <a:off x="3910658" y="810942"/>
            <a:ext cx="37704" cy="37704"/>
          </a:xfrm>
          <a:prstGeom prst="ellipse">
            <a:avLst/>
          </a:prstGeom>
          <a:solidFill>
            <a:srgbClr val="C8C0FF">
              <a:alpha val="64000"/>
            </a:srgbClr>
          </a:solidFill>
          <a:ln/>
        </p:spPr>
      </p:sp>
      <p:sp>
        <p:nvSpPr>
          <p:cNvPr id="89" name="Shape 87"/>
          <p:cNvSpPr/>
          <p:nvPr/>
        </p:nvSpPr>
        <p:spPr>
          <a:xfrm>
            <a:off x="3799505" y="1522847"/>
            <a:ext cx="34974" cy="34974"/>
          </a:xfrm>
          <a:prstGeom prst="ellipse">
            <a:avLst/>
          </a:prstGeom>
          <a:solidFill>
            <a:srgbClr val="C8C0FF">
              <a:alpha val="77000"/>
            </a:srgbClr>
          </a:solidFill>
          <a:ln/>
        </p:spPr>
      </p:sp>
      <p:sp>
        <p:nvSpPr>
          <p:cNvPr id="90" name="Shape 88"/>
          <p:cNvSpPr/>
          <p:nvPr/>
        </p:nvSpPr>
        <p:spPr>
          <a:xfrm>
            <a:off x="8132627" y="3076139"/>
            <a:ext cx="50256" cy="50256"/>
          </a:xfrm>
          <a:prstGeom prst="ellipse">
            <a:avLst/>
          </a:prstGeom>
          <a:solidFill>
            <a:srgbClr val="C8C0FF">
              <a:alpha val="23000"/>
            </a:srgbClr>
          </a:solidFill>
          <a:ln/>
        </p:spPr>
      </p:sp>
      <p:sp>
        <p:nvSpPr>
          <p:cNvPr id="91" name="Shape 89"/>
          <p:cNvSpPr/>
          <p:nvPr/>
        </p:nvSpPr>
        <p:spPr>
          <a:xfrm>
            <a:off x="4380330" y="3393071"/>
            <a:ext cx="29485" cy="29485"/>
          </a:xfrm>
          <a:prstGeom prst="ellipse">
            <a:avLst/>
          </a:prstGeom>
          <a:solidFill>
            <a:srgbClr val="C8C0FF">
              <a:alpha val="72000"/>
            </a:srgbClr>
          </a:solidFill>
          <a:ln/>
        </p:spPr>
      </p:sp>
      <p:sp>
        <p:nvSpPr>
          <p:cNvPr id="92" name="Shape 90"/>
          <p:cNvSpPr/>
          <p:nvPr/>
        </p:nvSpPr>
        <p:spPr>
          <a:xfrm>
            <a:off x="802226" y="4824525"/>
            <a:ext cx="28284" cy="28284"/>
          </a:xfrm>
          <a:prstGeom prst="ellipse">
            <a:avLst/>
          </a:prstGeom>
          <a:solidFill>
            <a:srgbClr val="C8C0FF">
              <a:alpha val="65000"/>
            </a:srgbClr>
          </a:solidFill>
          <a:ln/>
        </p:spPr>
      </p:sp>
      <p:sp>
        <p:nvSpPr>
          <p:cNvPr id="93" name="Shape 91"/>
          <p:cNvSpPr/>
          <p:nvPr/>
        </p:nvSpPr>
        <p:spPr>
          <a:xfrm>
            <a:off x="642184" y="1980468"/>
            <a:ext cx="53989" cy="53989"/>
          </a:xfrm>
          <a:prstGeom prst="ellipse">
            <a:avLst/>
          </a:prstGeom>
          <a:solidFill>
            <a:srgbClr val="C8C0FF">
              <a:alpha val="42000"/>
            </a:srgbClr>
          </a:solidFill>
          <a:ln/>
        </p:spPr>
      </p:sp>
      <p:sp>
        <p:nvSpPr>
          <p:cNvPr id="94" name="Shape 92"/>
          <p:cNvSpPr/>
          <p:nvPr/>
        </p:nvSpPr>
        <p:spPr>
          <a:xfrm>
            <a:off x="1734603" y="1050072"/>
            <a:ext cx="31137" cy="31137"/>
          </a:xfrm>
          <a:prstGeom prst="ellipse">
            <a:avLst/>
          </a:prstGeom>
          <a:solidFill>
            <a:srgbClr val="C8C0FF">
              <a:alpha val="70000"/>
            </a:srgbClr>
          </a:solidFill>
          <a:ln/>
        </p:spPr>
      </p:sp>
      <p:sp>
        <p:nvSpPr>
          <p:cNvPr id="95" name="Shape 93"/>
          <p:cNvSpPr/>
          <p:nvPr/>
        </p:nvSpPr>
        <p:spPr>
          <a:xfrm>
            <a:off x="656234" y="2695284"/>
            <a:ext cx="29287" cy="29287"/>
          </a:xfrm>
          <a:prstGeom prst="ellipse">
            <a:avLst/>
          </a:prstGeom>
          <a:solidFill>
            <a:srgbClr val="C8C0FF">
              <a:alpha val="56000"/>
            </a:srgbClr>
          </a:solidFill>
          <a:ln/>
        </p:spPr>
      </p:sp>
      <p:sp>
        <p:nvSpPr>
          <p:cNvPr id="96" name="Shape 94"/>
          <p:cNvSpPr/>
          <p:nvPr/>
        </p:nvSpPr>
        <p:spPr>
          <a:xfrm>
            <a:off x="5300680" y="3544765"/>
            <a:ext cx="36225" cy="36225"/>
          </a:xfrm>
          <a:prstGeom prst="ellipse">
            <a:avLst/>
          </a:prstGeom>
          <a:solidFill>
            <a:srgbClr val="C8C0FF">
              <a:alpha val="78000"/>
            </a:srgbClr>
          </a:solidFill>
          <a:ln/>
        </p:spPr>
      </p:sp>
      <p:sp>
        <p:nvSpPr>
          <p:cNvPr id="97" name="Shape 95"/>
          <p:cNvSpPr/>
          <p:nvPr/>
        </p:nvSpPr>
        <p:spPr>
          <a:xfrm>
            <a:off x="2460985" y="1255546"/>
            <a:ext cx="31263" cy="31263"/>
          </a:xfrm>
          <a:prstGeom prst="ellipse">
            <a:avLst/>
          </a:prstGeom>
          <a:solidFill>
            <a:srgbClr val="C8C0FF">
              <a:alpha val="54000"/>
            </a:srgbClr>
          </a:solidFill>
          <a:ln/>
        </p:spPr>
      </p:sp>
      <p:sp>
        <p:nvSpPr>
          <p:cNvPr id="98" name="Shape 96"/>
          <p:cNvSpPr/>
          <p:nvPr/>
        </p:nvSpPr>
        <p:spPr>
          <a:xfrm>
            <a:off x="8496548" y="2031752"/>
            <a:ext cx="50594" cy="50594"/>
          </a:xfrm>
          <a:prstGeom prst="ellipse">
            <a:avLst/>
          </a:prstGeom>
          <a:solidFill>
            <a:srgbClr val="C8C0FF">
              <a:alpha val="53000"/>
            </a:srgbClr>
          </a:solidFill>
          <a:ln/>
        </p:spPr>
      </p:sp>
      <p:sp>
        <p:nvSpPr>
          <p:cNvPr id="99" name="Shape 97"/>
          <p:cNvSpPr/>
          <p:nvPr/>
        </p:nvSpPr>
        <p:spPr>
          <a:xfrm>
            <a:off x="7652265" y="2388973"/>
            <a:ext cx="41185" cy="41185"/>
          </a:xfrm>
          <a:prstGeom prst="ellipse">
            <a:avLst/>
          </a:prstGeom>
          <a:solidFill>
            <a:srgbClr val="C8C0FF">
              <a:alpha val="52000"/>
            </a:srgbClr>
          </a:solidFill>
          <a:ln/>
        </p:spPr>
      </p:sp>
      <p:sp>
        <p:nvSpPr>
          <p:cNvPr id="100" name="Shape 98"/>
          <p:cNvSpPr/>
          <p:nvPr/>
        </p:nvSpPr>
        <p:spPr>
          <a:xfrm>
            <a:off x="4520740" y="1263556"/>
            <a:ext cx="23000" cy="23000"/>
          </a:xfrm>
          <a:prstGeom prst="ellipse">
            <a:avLst/>
          </a:prstGeom>
          <a:solidFill>
            <a:srgbClr val="C8C0FF">
              <a:alpha val="39000"/>
            </a:srgbClr>
          </a:solidFill>
          <a:ln/>
        </p:spPr>
      </p:sp>
      <p:sp>
        <p:nvSpPr>
          <p:cNvPr id="101" name="Shape 99"/>
          <p:cNvSpPr/>
          <p:nvPr/>
        </p:nvSpPr>
        <p:spPr>
          <a:xfrm>
            <a:off x="8826734" y="174168"/>
            <a:ext cx="33326" cy="33326"/>
          </a:xfrm>
          <a:prstGeom prst="ellipse">
            <a:avLst/>
          </a:prstGeom>
          <a:solidFill>
            <a:srgbClr val="C8C0FF">
              <a:alpha val="74000"/>
            </a:srgbClr>
          </a:solidFill>
          <a:ln/>
        </p:spPr>
      </p:sp>
      <p:sp>
        <p:nvSpPr>
          <p:cNvPr id="102" name="Shape 100"/>
          <p:cNvSpPr/>
          <p:nvPr/>
        </p:nvSpPr>
        <p:spPr>
          <a:xfrm>
            <a:off x="3368777" y="2191184"/>
            <a:ext cx="26254" cy="26254"/>
          </a:xfrm>
          <a:prstGeom prst="ellipse">
            <a:avLst/>
          </a:prstGeom>
          <a:solidFill>
            <a:srgbClr val="C8C0FF">
              <a:alpha val="24000"/>
            </a:srgbClr>
          </a:solidFill>
          <a:ln/>
        </p:spPr>
      </p:sp>
      <p:sp>
        <p:nvSpPr>
          <p:cNvPr id="103" name="Shape 101"/>
          <p:cNvSpPr/>
          <p:nvPr/>
        </p:nvSpPr>
        <p:spPr>
          <a:xfrm>
            <a:off x="4486850" y="747805"/>
            <a:ext cx="30720" cy="30720"/>
          </a:xfrm>
          <a:prstGeom prst="ellipse">
            <a:avLst/>
          </a:prstGeom>
          <a:solidFill>
            <a:srgbClr val="C8C0FF">
              <a:alpha val="52000"/>
            </a:srgbClr>
          </a:solidFill>
          <a:ln/>
        </p:spPr>
      </p:sp>
      <p:sp>
        <p:nvSpPr>
          <p:cNvPr id="104" name="Shape 102"/>
          <p:cNvSpPr/>
          <p:nvPr/>
        </p:nvSpPr>
        <p:spPr>
          <a:xfrm>
            <a:off x="499543" y="1128701"/>
            <a:ext cx="24256" cy="24256"/>
          </a:xfrm>
          <a:prstGeom prst="ellipse">
            <a:avLst/>
          </a:prstGeom>
          <a:solidFill>
            <a:srgbClr val="C8C0FF">
              <a:alpha val="30000"/>
            </a:srgbClr>
          </a:solidFill>
          <a:ln/>
        </p:spPr>
      </p:sp>
      <p:sp>
        <p:nvSpPr>
          <p:cNvPr id="105" name="Shape 103"/>
          <p:cNvSpPr/>
          <p:nvPr/>
        </p:nvSpPr>
        <p:spPr>
          <a:xfrm>
            <a:off x="3763366" y="3219324"/>
            <a:ext cx="22394" cy="22394"/>
          </a:xfrm>
          <a:prstGeom prst="ellipse">
            <a:avLst/>
          </a:prstGeom>
          <a:solidFill>
            <a:srgbClr val="C8C0FF">
              <a:alpha val="74000"/>
            </a:srgbClr>
          </a:solidFill>
          <a:ln/>
        </p:spPr>
      </p:sp>
      <p:sp>
        <p:nvSpPr>
          <p:cNvPr id="106" name="Shape 104"/>
          <p:cNvSpPr/>
          <p:nvPr/>
        </p:nvSpPr>
        <p:spPr>
          <a:xfrm>
            <a:off x="1817852" y="4069899"/>
            <a:ext cx="19960" cy="19960"/>
          </a:xfrm>
          <a:prstGeom prst="ellipse">
            <a:avLst/>
          </a:prstGeom>
          <a:solidFill>
            <a:srgbClr val="C8C0FF">
              <a:alpha val="47000"/>
            </a:srgbClr>
          </a:solidFill>
          <a:ln/>
        </p:spPr>
      </p:sp>
      <p:sp>
        <p:nvSpPr>
          <p:cNvPr id="107" name="Shape 105"/>
          <p:cNvSpPr/>
          <p:nvPr/>
        </p:nvSpPr>
        <p:spPr>
          <a:xfrm>
            <a:off x="4932796" y="1825141"/>
            <a:ext cx="21067" cy="21067"/>
          </a:xfrm>
          <a:prstGeom prst="ellipse">
            <a:avLst/>
          </a:prstGeom>
          <a:solidFill>
            <a:srgbClr val="C8C0FF">
              <a:alpha val="35000"/>
            </a:srgbClr>
          </a:solidFill>
          <a:ln/>
        </p:spPr>
      </p:sp>
      <p:sp>
        <p:nvSpPr>
          <p:cNvPr id="108" name="Shape 106"/>
          <p:cNvSpPr/>
          <p:nvPr/>
        </p:nvSpPr>
        <p:spPr>
          <a:xfrm>
            <a:off x="1682151" y="4938901"/>
            <a:ext cx="36059" cy="36059"/>
          </a:xfrm>
          <a:prstGeom prst="ellipse">
            <a:avLst/>
          </a:prstGeom>
          <a:solidFill>
            <a:srgbClr val="C8C0FF">
              <a:alpha val="48000"/>
            </a:srgbClr>
          </a:solidFill>
          <a:ln/>
        </p:spPr>
      </p:sp>
      <p:sp>
        <p:nvSpPr>
          <p:cNvPr id="109" name="Shape 107"/>
          <p:cNvSpPr/>
          <p:nvPr/>
        </p:nvSpPr>
        <p:spPr>
          <a:xfrm>
            <a:off x="4640204" y="4004118"/>
            <a:ext cx="24446" cy="24446"/>
          </a:xfrm>
          <a:prstGeom prst="ellipse">
            <a:avLst/>
          </a:prstGeom>
          <a:solidFill>
            <a:srgbClr val="C8C0FF">
              <a:alpha val="41000"/>
            </a:srgbClr>
          </a:solidFill>
          <a:ln/>
        </p:spPr>
      </p:sp>
      <p:sp>
        <p:nvSpPr>
          <p:cNvPr id="110" name="Shape 108"/>
          <p:cNvSpPr/>
          <p:nvPr/>
        </p:nvSpPr>
        <p:spPr>
          <a:xfrm>
            <a:off x="4079516" y="1428706"/>
            <a:ext cx="32668" cy="32668"/>
          </a:xfrm>
          <a:prstGeom prst="ellipse">
            <a:avLst/>
          </a:prstGeom>
          <a:solidFill>
            <a:srgbClr val="C8C0FF">
              <a:alpha val="21000"/>
            </a:srgbClr>
          </a:solidFill>
          <a:ln/>
        </p:spPr>
      </p:sp>
      <p:sp>
        <p:nvSpPr>
          <p:cNvPr id="111" name="Shape 109"/>
          <p:cNvSpPr/>
          <p:nvPr/>
        </p:nvSpPr>
        <p:spPr>
          <a:xfrm>
            <a:off x="94786" y="129304"/>
            <a:ext cx="47578" cy="47578"/>
          </a:xfrm>
          <a:prstGeom prst="ellipse">
            <a:avLst/>
          </a:prstGeom>
          <a:solidFill>
            <a:srgbClr val="C8C0FF">
              <a:alpha val="57000"/>
            </a:srgbClr>
          </a:solidFill>
          <a:ln/>
        </p:spPr>
      </p:sp>
      <p:sp>
        <p:nvSpPr>
          <p:cNvPr id="112" name="Shape 110"/>
          <p:cNvSpPr/>
          <p:nvPr/>
        </p:nvSpPr>
        <p:spPr>
          <a:xfrm>
            <a:off x="4357856" y="4323646"/>
            <a:ext cx="18899" cy="18899"/>
          </a:xfrm>
          <a:prstGeom prst="ellipse">
            <a:avLst/>
          </a:prstGeom>
          <a:solidFill>
            <a:srgbClr val="C8C0FF">
              <a:alpha val="63000"/>
            </a:srgbClr>
          </a:solidFill>
          <a:ln/>
        </p:spPr>
      </p:sp>
      <p:sp>
        <p:nvSpPr>
          <p:cNvPr id="113" name="Shape 111"/>
          <p:cNvSpPr/>
          <p:nvPr/>
        </p:nvSpPr>
        <p:spPr>
          <a:xfrm>
            <a:off x="8391518" y="950402"/>
            <a:ext cx="36875" cy="36875"/>
          </a:xfrm>
          <a:prstGeom prst="ellipse">
            <a:avLst/>
          </a:prstGeom>
          <a:solidFill>
            <a:srgbClr val="C8C0FF">
              <a:alpha val="25000"/>
            </a:srgbClr>
          </a:solidFill>
          <a:ln/>
        </p:spPr>
      </p:sp>
      <p:sp>
        <p:nvSpPr>
          <p:cNvPr id="114" name="Shape 112"/>
          <p:cNvSpPr/>
          <p:nvPr/>
        </p:nvSpPr>
        <p:spPr>
          <a:xfrm>
            <a:off x="3543045" y="833879"/>
            <a:ext cx="35002" cy="35002"/>
          </a:xfrm>
          <a:prstGeom prst="ellipse">
            <a:avLst/>
          </a:prstGeom>
          <a:solidFill>
            <a:srgbClr val="C8C0FF">
              <a:alpha val="32000"/>
            </a:srgbClr>
          </a:solidFill>
          <a:ln/>
        </p:spPr>
      </p:sp>
      <p:sp>
        <p:nvSpPr>
          <p:cNvPr id="115" name="Shape 113"/>
          <p:cNvSpPr/>
          <p:nvPr/>
        </p:nvSpPr>
        <p:spPr>
          <a:xfrm>
            <a:off x="3259878" y="3200889"/>
            <a:ext cx="49539" cy="49539"/>
          </a:xfrm>
          <a:prstGeom prst="ellipse">
            <a:avLst/>
          </a:prstGeom>
          <a:solidFill>
            <a:srgbClr val="C8C0FF">
              <a:alpha val="79000"/>
            </a:srgbClr>
          </a:solidFill>
          <a:ln/>
        </p:spPr>
      </p:sp>
      <p:sp>
        <p:nvSpPr>
          <p:cNvPr id="116" name="Shape 114"/>
          <p:cNvSpPr/>
          <p:nvPr/>
        </p:nvSpPr>
        <p:spPr>
          <a:xfrm>
            <a:off x="8473649" y="1219700"/>
            <a:ext cx="42787" cy="42787"/>
          </a:xfrm>
          <a:prstGeom prst="ellipse">
            <a:avLst/>
          </a:prstGeom>
          <a:solidFill>
            <a:srgbClr val="C8C0FF">
              <a:alpha val="35000"/>
            </a:srgbClr>
          </a:solidFill>
          <a:ln/>
        </p:spPr>
      </p:sp>
      <p:sp>
        <p:nvSpPr>
          <p:cNvPr id="117" name="Shape 115"/>
          <p:cNvSpPr/>
          <p:nvPr/>
        </p:nvSpPr>
        <p:spPr>
          <a:xfrm>
            <a:off x="3703628" y="489066"/>
            <a:ext cx="44862" cy="44862"/>
          </a:xfrm>
          <a:prstGeom prst="ellipse">
            <a:avLst/>
          </a:prstGeom>
          <a:solidFill>
            <a:srgbClr val="C8C0FF">
              <a:alpha val="34000"/>
            </a:srgbClr>
          </a:solidFill>
          <a:ln/>
        </p:spPr>
      </p:sp>
      <p:sp>
        <p:nvSpPr>
          <p:cNvPr id="118" name="Shape 116"/>
          <p:cNvSpPr/>
          <p:nvPr/>
        </p:nvSpPr>
        <p:spPr>
          <a:xfrm>
            <a:off x="2491686" y="2075102"/>
            <a:ext cx="44717" cy="44717"/>
          </a:xfrm>
          <a:prstGeom prst="ellipse">
            <a:avLst/>
          </a:prstGeom>
          <a:solidFill>
            <a:srgbClr val="C8C0FF">
              <a:alpha val="35000"/>
            </a:srgbClr>
          </a:solidFill>
          <a:ln/>
        </p:spPr>
      </p:sp>
      <p:sp>
        <p:nvSpPr>
          <p:cNvPr id="119" name="Shape 117"/>
          <p:cNvSpPr/>
          <p:nvPr/>
        </p:nvSpPr>
        <p:spPr>
          <a:xfrm>
            <a:off x="5659870" y="1908803"/>
            <a:ext cx="50083" cy="50083"/>
          </a:xfrm>
          <a:prstGeom prst="ellipse">
            <a:avLst/>
          </a:prstGeom>
          <a:solidFill>
            <a:srgbClr val="C8C0FF">
              <a:alpha val="68000"/>
            </a:srgbClr>
          </a:solidFill>
          <a:ln/>
        </p:spPr>
      </p:sp>
      <p:sp>
        <p:nvSpPr>
          <p:cNvPr id="120" name="Shape 118"/>
          <p:cNvSpPr/>
          <p:nvPr/>
        </p:nvSpPr>
        <p:spPr>
          <a:xfrm>
            <a:off x="5418316" y="602187"/>
            <a:ext cx="53333" cy="53333"/>
          </a:xfrm>
          <a:prstGeom prst="ellipse">
            <a:avLst/>
          </a:prstGeom>
          <a:solidFill>
            <a:srgbClr val="C8C0FF">
              <a:alpha val="39000"/>
            </a:srgbClr>
          </a:solidFill>
          <a:ln/>
        </p:spPr>
      </p:sp>
      <p:sp>
        <p:nvSpPr>
          <p:cNvPr id="121" name="Shape 119"/>
          <p:cNvSpPr/>
          <p:nvPr/>
        </p:nvSpPr>
        <p:spPr>
          <a:xfrm>
            <a:off x="6581512" y="1653929"/>
            <a:ext cx="54307" cy="54307"/>
          </a:xfrm>
          <a:prstGeom prst="ellipse">
            <a:avLst/>
          </a:prstGeom>
          <a:solidFill>
            <a:srgbClr val="C8C0FF">
              <a:alpha val="56000"/>
            </a:srgbClr>
          </a:solidFill>
          <a:ln/>
        </p:spPr>
      </p:sp>
      <p:sp>
        <p:nvSpPr>
          <p:cNvPr id="122" name="Shape 120"/>
          <p:cNvSpPr/>
          <p:nvPr/>
        </p:nvSpPr>
        <p:spPr>
          <a:xfrm>
            <a:off x="46237" y="4640974"/>
            <a:ext cx="53015" cy="53015"/>
          </a:xfrm>
          <a:prstGeom prst="ellipse">
            <a:avLst/>
          </a:prstGeom>
          <a:solidFill>
            <a:srgbClr val="FFFFFF">
              <a:alpha val="24000"/>
            </a:srgbClr>
          </a:solidFill>
          <a:ln/>
        </p:spPr>
      </p:sp>
      <p:sp>
        <p:nvSpPr>
          <p:cNvPr id="123" name="Shape 121"/>
          <p:cNvSpPr/>
          <p:nvPr/>
        </p:nvSpPr>
        <p:spPr>
          <a:xfrm>
            <a:off x="8358898" y="906697"/>
            <a:ext cx="24848" cy="24848"/>
          </a:xfrm>
          <a:prstGeom prst="ellipse">
            <a:avLst/>
          </a:prstGeom>
          <a:solidFill>
            <a:srgbClr val="FFFFFF">
              <a:alpha val="53000"/>
            </a:srgbClr>
          </a:solidFill>
          <a:ln/>
        </p:spPr>
      </p:sp>
      <p:sp>
        <p:nvSpPr>
          <p:cNvPr id="124" name="Shape 122"/>
          <p:cNvSpPr/>
          <p:nvPr/>
        </p:nvSpPr>
        <p:spPr>
          <a:xfrm>
            <a:off x="9132981" y="1693996"/>
            <a:ext cx="34844" cy="34844"/>
          </a:xfrm>
          <a:prstGeom prst="ellipse">
            <a:avLst/>
          </a:prstGeom>
          <a:solidFill>
            <a:srgbClr val="FFFFFF">
              <a:alpha val="38000"/>
            </a:srgbClr>
          </a:solidFill>
          <a:ln/>
        </p:spPr>
      </p:sp>
      <p:sp>
        <p:nvSpPr>
          <p:cNvPr id="125" name="Shape 123"/>
          <p:cNvSpPr/>
          <p:nvPr/>
        </p:nvSpPr>
        <p:spPr>
          <a:xfrm>
            <a:off x="4514623" y="2419576"/>
            <a:ext cx="21943" cy="21943"/>
          </a:xfrm>
          <a:prstGeom prst="ellipse">
            <a:avLst/>
          </a:prstGeom>
          <a:solidFill>
            <a:srgbClr val="FFFFFF">
              <a:alpha val="38000"/>
            </a:srgbClr>
          </a:solidFill>
          <a:ln/>
        </p:spPr>
      </p:sp>
      <p:sp>
        <p:nvSpPr>
          <p:cNvPr id="126" name="Shape 124"/>
          <p:cNvSpPr/>
          <p:nvPr/>
        </p:nvSpPr>
        <p:spPr>
          <a:xfrm>
            <a:off x="7488078" y="5126067"/>
            <a:ext cx="34661" cy="34661"/>
          </a:xfrm>
          <a:prstGeom prst="ellipse">
            <a:avLst/>
          </a:prstGeom>
          <a:solidFill>
            <a:srgbClr val="FFFFFF">
              <a:alpha val="57000"/>
            </a:srgbClr>
          </a:solidFill>
          <a:ln/>
        </p:spPr>
      </p:sp>
      <p:sp>
        <p:nvSpPr>
          <p:cNvPr id="127" name="Shape 125"/>
          <p:cNvSpPr/>
          <p:nvPr/>
        </p:nvSpPr>
        <p:spPr>
          <a:xfrm>
            <a:off x="7780167" y="1318164"/>
            <a:ext cx="51872" cy="51872"/>
          </a:xfrm>
          <a:prstGeom prst="ellipse">
            <a:avLst/>
          </a:prstGeom>
          <a:solidFill>
            <a:srgbClr val="FFFFFF">
              <a:alpha val="69000"/>
            </a:srgbClr>
          </a:solidFill>
          <a:ln/>
        </p:spPr>
      </p:sp>
      <p:sp>
        <p:nvSpPr>
          <p:cNvPr id="128" name="Shape 126"/>
          <p:cNvSpPr/>
          <p:nvPr/>
        </p:nvSpPr>
        <p:spPr>
          <a:xfrm>
            <a:off x="2101712" y="1919511"/>
            <a:ext cx="29370" cy="29370"/>
          </a:xfrm>
          <a:prstGeom prst="ellipse">
            <a:avLst/>
          </a:prstGeom>
          <a:solidFill>
            <a:srgbClr val="FFFFFF">
              <a:alpha val="32000"/>
            </a:srgbClr>
          </a:solidFill>
          <a:ln/>
        </p:spPr>
      </p:sp>
      <p:sp>
        <p:nvSpPr>
          <p:cNvPr id="129" name="Shape 127"/>
          <p:cNvSpPr/>
          <p:nvPr/>
        </p:nvSpPr>
        <p:spPr>
          <a:xfrm>
            <a:off x="3074032" y="3036529"/>
            <a:ext cx="37069" cy="37069"/>
          </a:xfrm>
          <a:prstGeom prst="ellipse">
            <a:avLst/>
          </a:prstGeom>
          <a:solidFill>
            <a:srgbClr val="FFFFFF">
              <a:alpha val="62000"/>
            </a:srgbClr>
          </a:solidFill>
          <a:ln/>
        </p:spPr>
      </p:sp>
      <p:sp>
        <p:nvSpPr>
          <p:cNvPr id="130" name="Shape 128"/>
          <p:cNvSpPr/>
          <p:nvPr/>
        </p:nvSpPr>
        <p:spPr>
          <a:xfrm>
            <a:off x="3389938" y="1076984"/>
            <a:ext cx="43469" cy="43469"/>
          </a:xfrm>
          <a:prstGeom prst="ellipse">
            <a:avLst/>
          </a:prstGeom>
          <a:solidFill>
            <a:srgbClr val="FFFFFF">
              <a:alpha val="80000"/>
            </a:srgbClr>
          </a:solidFill>
          <a:ln/>
        </p:spPr>
      </p:sp>
      <p:sp>
        <p:nvSpPr>
          <p:cNvPr id="131" name="Shape 129"/>
          <p:cNvSpPr/>
          <p:nvPr/>
        </p:nvSpPr>
        <p:spPr>
          <a:xfrm>
            <a:off x="1459369" y="4400137"/>
            <a:ext cx="36509" cy="36509"/>
          </a:xfrm>
          <a:prstGeom prst="ellipse">
            <a:avLst/>
          </a:prstGeom>
          <a:solidFill>
            <a:srgbClr val="FFFFFF">
              <a:alpha val="24000"/>
            </a:srgbClr>
          </a:solidFill>
          <a:ln/>
        </p:spPr>
      </p:sp>
      <p:sp>
        <p:nvSpPr>
          <p:cNvPr id="132" name="Shape 130"/>
          <p:cNvSpPr/>
          <p:nvPr/>
        </p:nvSpPr>
        <p:spPr>
          <a:xfrm>
            <a:off x="742355" y="2318470"/>
            <a:ext cx="20137" cy="20137"/>
          </a:xfrm>
          <a:prstGeom prst="ellipse">
            <a:avLst/>
          </a:prstGeom>
          <a:solidFill>
            <a:srgbClr val="FFFFFF">
              <a:alpha val="71000"/>
            </a:srgbClr>
          </a:solidFill>
          <a:ln/>
        </p:spPr>
      </p:sp>
      <p:sp>
        <p:nvSpPr>
          <p:cNvPr id="133" name="Shape 131"/>
          <p:cNvSpPr/>
          <p:nvPr/>
        </p:nvSpPr>
        <p:spPr>
          <a:xfrm>
            <a:off x="8421239" y="3145718"/>
            <a:ext cx="39797" cy="39797"/>
          </a:xfrm>
          <a:prstGeom prst="ellipse">
            <a:avLst/>
          </a:prstGeom>
          <a:solidFill>
            <a:srgbClr val="FFFFFF">
              <a:alpha val="38000"/>
            </a:srgbClr>
          </a:solidFill>
          <a:ln/>
        </p:spPr>
      </p:sp>
      <p:sp>
        <p:nvSpPr>
          <p:cNvPr id="134" name="Shape 132"/>
          <p:cNvSpPr/>
          <p:nvPr/>
        </p:nvSpPr>
        <p:spPr>
          <a:xfrm>
            <a:off x="5212088" y="4201941"/>
            <a:ext cx="43441" cy="43441"/>
          </a:xfrm>
          <a:prstGeom prst="ellipse">
            <a:avLst/>
          </a:prstGeom>
          <a:solidFill>
            <a:srgbClr val="FFFFFF">
              <a:alpha val="36000"/>
            </a:srgbClr>
          </a:solidFill>
          <a:ln/>
        </p:spPr>
      </p:sp>
      <p:sp>
        <p:nvSpPr>
          <p:cNvPr id="135" name="Shape 133"/>
          <p:cNvSpPr/>
          <p:nvPr/>
        </p:nvSpPr>
        <p:spPr>
          <a:xfrm>
            <a:off x="3838118" y="1925921"/>
            <a:ext cx="47264" cy="47264"/>
          </a:xfrm>
          <a:prstGeom prst="ellipse">
            <a:avLst/>
          </a:prstGeom>
          <a:solidFill>
            <a:srgbClr val="FFFFFF">
              <a:alpha val="57000"/>
            </a:srgbClr>
          </a:solidFill>
          <a:ln/>
        </p:spPr>
      </p:sp>
      <p:sp>
        <p:nvSpPr>
          <p:cNvPr id="136" name="Shape 134"/>
          <p:cNvSpPr/>
          <p:nvPr/>
        </p:nvSpPr>
        <p:spPr>
          <a:xfrm>
            <a:off x="6418733" y="3197390"/>
            <a:ext cx="39350" cy="39350"/>
          </a:xfrm>
          <a:prstGeom prst="ellipse">
            <a:avLst/>
          </a:prstGeom>
          <a:solidFill>
            <a:srgbClr val="FFFFFF">
              <a:alpha val="66000"/>
            </a:srgbClr>
          </a:solidFill>
          <a:ln/>
        </p:spPr>
      </p:sp>
      <p:sp>
        <p:nvSpPr>
          <p:cNvPr id="137" name="Shape 135"/>
          <p:cNvSpPr/>
          <p:nvPr/>
        </p:nvSpPr>
        <p:spPr>
          <a:xfrm>
            <a:off x="5927425" y="280388"/>
            <a:ext cx="21967" cy="21967"/>
          </a:xfrm>
          <a:prstGeom prst="ellipse">
            <a:avLst/>
          </a:prstGeom>
          <a:solidFill>
            <a:srgbClr val="FFFFFF">
              <a:alpha val="73000"/>
            </a:srgbClr>
          </a:solidFill>
          <a:ln/>
        </p:spPr>
      </p:sp>
      <p:sp>
        <p:nvSpPr>
          <p:cNvPr id="138" name="Shape 136"/>
          <p:cNvSpPr/>
          <p:nvPr/>
        </p:nvSpPr>
        <p:spPr>
          <a:xfrm>
            <a:off x="452318" y="5028231"/>
            <a:ext cx="52695" cy="52695"/>
          </a:xfrm>
          <a:prstGeom prst="ellipse">
            <a:avLst/>
          </a:prstGeom>
          <a:solidFill>
            <a:srgbClr val="FFFFFF">
              <a:alpha val="33000"/>
            </a:srgbClr>
          </a:solidFill>
          <a:ln/>
        </p:spPr>
      </p:sp>
      <p:sp>
        <p:nvSpPr>
          <p:cNvPr id="139" name="Shape 137"/>
          <p:cNvSpPr/>
          <p:nvPr/>
        </p:nvSpPr>
        <p:spPr>
          <a:xfrm>
            <a:off x="1329283" y="3637766"/>
            <a:ext cx="27078" cy="27078"/>
          </a:xfrm>
          <a:prstGeom prst="ellipse">
            <a:avLst/>
          </a:prstGeom>
          <a:solidFill>
            <a:srgbClr val="FFFFFF">
              <a:alpha val="39000"/>
            </a:srgbClr>
          </a:solidFill>
          <a:ln/>
        </p:spPr>
      </p:sp>
      <p:sp>
        <p:nvSpPr>
          <p:cNvPr id="140" name="Shape 138"/>
          <p:cNvSpPr/>
          <p:nvPr/>
        </p:nvSpPr>
        <p:spPr>
          <a:xfrm>
            <a:off x="2074032" y="2109753"/>
            <a:ext cx="31318" cy="31318"/>
          </a:xfrm>
          <a:prstGeom prst="ellipse">
            <a:avLst/>
          </a:prstGeom>
          <a:solidFill>
            <a:srgbClr val="FFFFFF">
              <a:alpha val="38000"/>
            </a:srgbClr>
          </a:solidFill>
          <a:ln/>
        </p:spPr>
      </p:sp>
      <p:sp>
        <p:nvSpPr>
          <p:cNvPr id="141" name="Shape 139"/>
          <p:cNvSpPr/>
          <p:nvPr/>
        </p:nvSpPr>
        <p:spPr>
          <a:xfrm>
            <a:off x="2275374" y="4387166"/>
            <a:ext cx="19276" cy="19276"/>
          </a:xfrm>
          <a:prstGeom prst="ellipse">
            <a:avLst/>
          </a:prstGeom>
          <a:solidFill>
            <a:srgbClr val="FFFFFF">
              <a:alpha val="40000"/>
            </a:srgbClr>
          </a:solidFill>
          <a:ln/>
        </p:spPr>
      </p:sp>
      <p:sp>
        <p:nvSpPr>
          <p:cNvPr id="142" name="Shape 140"/>
          <p:cNvSpPr/>
          <p:nvPr/>
        </p:nvSpPr>
        <p:spPr>
          <a:xfrm>
            <a:off x="2302761" y="2753599"/>
            <a:ext cx="30950" cy="30950"/>
          </a:xfrm>
          <a:prstGeom prst="ellipse">
            <a:avLst/>
          </a:prstGeom>
          <a:solidFill>
            <a:srgbClr val="FFFFFF">
              <a:alpha val="66000"/>
            </a:srgbClr>
          </a:solidFill>
          <a:ln/>
        </p:spPr>
      </p:sp>
      <p:sp>
        <p:nvSpPr>
          <p:cNvPr id="143" name="Shape 141"/>
          <p:cNvSpPr/>
          <p:nvPr/>
        </p:nvSpPr>
        <p:spPr>
          <a:xfrm>
            <a:off x="8012190" y="5099423"/>
            <a:ext cx="26778" cy="26778"/>
          </a:xfrm>
          <a:prstGeom prst="ellipse">
            <a:avLst/>
          </a:prstGeom>
          <a:solidFill>
            <a:srgbClr val="FFFFFF">
              <a:alpha val="41000"/>
            </a:srgbClr>
          </a:solidFill>
          <a:ln/>
        </p:spPr>
      </p:sp>
      <p:sp>
        <p:nvSpPr>
          <p:cNvPr id="144" name="Shape 142"/>
          <p:cNvSpPr/>
          <p:nvPr/>
        </p:nvSpPr>
        <p:spPr>
          <a:xfrm>
            <a:off x="6706453" y="1816696"/>
            <a:ext cx="52773" cy="52773"/>
          </a:xfrm>
          <a:prstGeom prst="ellipse">
            <a:avLst/>
          </a:prstGeom>
          <a:solidFill>
            <a:srgbClr val="FFFFFF">
              <a:alpha val="25000"/>
            </a:srgbClr>
          </a:solidFill>
          <a:ln/>
        </p:spPr>
      </p:sp>
      <p:sp>
        <p:nvSpPr>
          <p:cNvPr id="145" name="Shape 143"/>
          <p:cNvSpPr/>
          <p:nvPr/>
        </p:nvSpPr>
        <p:spPr>
          <a:xfrm>
            <a:off x="9062132" y="377081"/>
            <a:ext cx="53565" cy="53565"/>
          </a:xfrm>
          <a:prstGeom prst="ellipse">
            <a:avLst/>
          </a:prstGeom>
          <a:solidFill>
            <a:srgbClr val="FFFFFF">
              <a:alpha val="41000"/>
            </a:srgbClr>
          </a:solidFill>
          <a:ln/>
        </p:spPr>
      </p:sp>
      <p:sp>
        <p:nvSpPr>
          <p:cNvPr id="146" name="Shape 144"/>
          <p:cNvSpPr/>
          <p:nvPr/>
        </p:nvSpPr>
        <p:spPr>
          <a:xfrm>
            <a:off x="4976095" y="1758509"/>
            <a:ext cx="51369" cy="51369"/>
          </a:xfrm>
          <a:prstGeom prst="ellipse">
            <a:avLst/>
          </a:prstGeom>
          <a:solidFill>
            <a:srgbClr val="FFFFFF">
              <a:alpha val="79000"/>
            </a:srgbClr>
          </a:solidFill>
          <a:ln/>
        </p:spPr>
      </p:sp>
      <p:sp>
        <p:nvSpPr>
          <p:cNvPr id="147" name="Shape 145"/>
          <p:cNvSpPr/>
          <p:nvPr/>
        </p:nvSpPr>
        <p:spPr>
          <a:xfrm>
            <a:off x="1637299" y="1210065"/>
            <a:ext cx="47992" cy="47992"/>
          </a:xfrm>
          <a:prstGeom prst="ellipse">
            <a:avLst/>
          </a:prstGeom>
          <a:solidFill>
            <a:srgbClr val="FFFFFF">
              <a:alpha val="54000"/>
            </a:srgbClr>
          </a:solidFill>
          <a:ln/>
        </p:spPr>
      </p:sp>
      <p:sp>
        <p:nvSpPr>
          <p:cNvPr id="148" name="Shape 146"/>
          <p:cNvSpPr/>
          <p:nvPr/>
        </p:nvSpPr>
        <p:spPr>
          <a:xfrm>
            <a:off x="8232578" y="4575590"/>
            <a:ext cx="53753" cy="53753"/>
          </a:xfrm>
          <a:prstGeom prst="ellipse">
            <a:avLst/>
          </a:prstGeom>
          <a:solidFill>
            <a:srgbClr val="FFFFFF">
              <a:alpha val="21000"/>
            </a:srgbClr>
          </a:solidFill>
          <a:ln/>
        </p:spPr>
      </p:sp>
      <p:sp>
        <p:nvSpPr>
          <p:cNvPr id="149" name="Shape 147"/>
          <p:cNvSpPr/>
          <p:nvPr/>
        </p:nvSpPr>
        <p:spPr>
          <a:xfrm>
            <a:off x="6945949" y="4948613"/>
            <a:ext cx="39538" cy="39538"/>
          </a:xfrm>
          <a:prstGeom prst="ellipse">
            <a:avLst/>
          </a:prstGeom>
          <a:solidFill>
            <a:srgbClr val="FFFFFF">
              <a:alpha val="67000"/>
            </a:srgbClr>
          </a:solidFill>
          <a:ln/>
        </p:spPr>
      </p:sp>
      <p:sp>
        <p:nvSpPr>
          <p:cNvPr id="150" name="Shape 148"/>
          <p:cNvSpPr/>
          <p:nvPr/>
        </p:nvSpPr>
        <p:spPr>
          <a:xfrm>
            <a:off x="5765399" y="3415976"/>
            <a:ext cx="43292" cy="43292"/>
          </a:xfrm>
          <a:prstGeom prst="ellipse">
            <a:avLst/>
          </a:prstGeom>
          <a:solidFill>
            <a:srgbClr val="FFFFFF">
              <a:alpha val="47000"/>
            </a:srgbClr>
          </a:solidFill>
          <a:ln/>
        </p:spPr>
      </p:sp>
      <p:sp>
        <p:nvSpPr>
          <p:cNvPr id="151" name="Shape 149"/>
          <p:cNvSpPr/>
          <p:nvPr/>
        </p:nvSpPr>
        <p:spPr>
          <a:xfrm>
            <a:off x="869974" y="3150520"/>
            <a:ext cx="24672" cy="24672"/>
          </a:xfrm>
          <a:prstGeom prst="ellipse">
            <a:avLst/>
          </a:prstGeom>
          <a:solidFill>
            <a:srgbClr val="FFFFFF">
              <a:alpha val="28000"/>
            </a:srgbClr>
          </a:solidFill>
          <a:ln/>
        </p:spPr>
      </p:sp>
      <p:sp>
        <p:nvSpPr>
          <p:cNvPr id="152" name="Shape 150"/>
          <p:cNvSpPr/>
          <p:nvPr/>
        </p:nvSpPr>
        <p:spPr>
          <a:xfrm>
            <a:off x="731520" y="601980"/>
            <a:ext cx="1280160" cy="768096"/>
          </a:xfrm>
          <a:prstGeom prst="ellipse">
            <a:avLst/>
          </a:prstGeom>
          <a:solidFill>
            <a:srgbClr val="5030A0">
              <a:alpha val="12000"/>
            </a:srgbClr>
          </a:solidFill>
          <a:ln w="6350">
            <a:solidFill>
              <a:srgbClr val="7050C0">
                <a:alpha val="25000"/>
              </a:srgbClr>
            </a:solidFill>
            <a:prstDash val="solid"/>
          </a:ln>
        </p:spPr>
      </p:sp>
      <p:sp>
        <p:nvSpPr>
          <p:cNvPr id="153" name="Shape 151"/>
          <p:cNvSpPr/>
          <p:nvPr/>
        </p:nvSpPr>
        <p:spPr>
          <a:xfrm>
            <a:off x="6995160" y="3522345"/>
            <a:ext cx="1005840" cy="603504"/>
          </a:xfrm>
          <a:prstGeom prst="ellipse">
            <a:avLst/>
          </a:prstGeom>
          <a:solidFill>
            <a:srgbClr val="5030A0">
              <a:alpha val="12000"/>
            </a:srgbClr>
          </a:solidFill>
          <a:ln w="6350">
            <a:solidFill>
              <a:srgbClr val="7050C0">
                <a:alpha val="25000"/>
              </a:srgbClr>
            </a:solidFill>
            <a:prstDash val="solid"/>
          </a:ln>
        </p:spPr>
      </p:sp>
      <p:sp>
        <p:nvSpPr>
          <p:cNvPr id="154" name="Shape 152"/>
          <p:cNvSpPr/>
          <p:nvPr/>
        </p:nvSpPr>
        <p:spPr>
          <a:xfrm>
            <a:off x="4206240" y="527685"/>
            <a:ext cx="731520" cy="438912"/>
          </a:xfrm>
          <a:prstGeom prst="ellipse">
            <a:avLst/>
          </a:prstGeom>
          <a:solidFill>
            <a:srgbClr val="5030A0">
              <a:alpha val="12000"/>
            </a:srgbClr>
          </a:solidFill>
          <a:ln w="6350">
            <a:solidFill>
              <a:srgbClr val="7050C0">
                <a:alpha val="25000"/>
              </a:srgbClr>
            </a:solidFill>
            <a:prstDash val="solid"/>
          </a:ln>
        </p:spPr>
      </p:sp>
      <p:sp>
        <p:nvSpPr>
          <p:cNvPr id="155" name="Shape 153"/>
          <p:cNvSpPr/>
          <p:nvPr/>
        </p:nvSpPr>
        <p:spPr>
          <a:xfrm>
            <a:off x="5669280" y="2084070"/>
            <a:ext cx="1463040" cy="877824"/>
          </a:xfrm>
          <a:prstGeom prst="ellipse">
            <a:avLst/>
          </a:prstGeom>
          <a:solidFill>
            <a:srgbClr val="5030A0">
              <a:alpha val="12000"/>
            </a:srgbClr>
          </a:solidFill>
          <a:ln w="6350">
            <a:solidFill>
              <a:srgbClr val="7050C0">
                <a:alpha val="25000"/>
              </a:srgbClr>
            </a:solidFill>
            <a:prstDash val="solid"/>
          </a:ln>
        </p:spPr>
      </p:sp>
      <p:sp>
        <p:nvSpPr>
          <p:cNvPr id="156" name="Shape 154"/>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157" name="Text 155"/>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FRIENDSHIP WRAPPED · CARD I</a:t>
            </a:r>
            <a:endParaRPr lang="en-US" sz="700" dirty="0"/>
          </a:p>
        </p:txBody>
      </p:sp>
      <p:sp>
        <p:nvSpPr>
          <p:cNvPr id="158" name="Text 156"/>
          <p:cNvSpPr/>
          <p:nvPr/>
        </p:nvSpPr>
        <p:spPr>
          <a:xfrm>
            <a:off x="0" y="548640"/>
            <a:ext cx="9144000" cy="2286000"/>
          </a:xfrm>
          <a:prstGeom prst="rect">
            <a:avLst/>
          </a:prstGeom>
          <a:noFill/>
          <a:ln/>
        </p:spPr>
        <p:txBody>
          <a:bodyPr wrap="square" rtlCol="0" anchor="ctr"/>
          <a:lstStyle/>
          <a:p>
            <a:pPr algn="ctr" indent="0" marL="0">
              <a:buNone/>
            </a:pPr>
            <a:r>
              <a:rPr lang="en-US" sz="15000" dirty="0">
                <a:solidFill>
                  <a:srgbClr val="F4A959">
                    <a:alpha val="95000"/>
                  </a:srgbClr>
                </a:solidFill>
                <a:latin typeface="Georgia" pitchFamily="34" charset="0"/>
                <a:ea typeface="Georgia" pitchFamily="34" charset="-122"/>
                <a:cs typeface="Georgia" pitchFamily="34" charset="-120"/>
              </a:rPr>
              <a:t>∞</a:t>
            </a:r>
            <a:endParaRPr lang="en-US" sz="15000" dirty="0"/>
          </a:p>
        </p:txBody>
      </p:sp>
      <p:sp>
        <p:nvSpPr>
          <p:cNvPr id="159" name="Text 157"/>
          <p:cNvSpPr/>
          <p:nvPr/>
        </p:nvSpPr>
        <p:spPr>
          <a:xfrm>
            <a:off x="731520" y="2788920"/>
            <a:ext cx="7680960" cy="1051560"/>
          </a:xfrm>
          <a:prstGeom prst="rect">
            <a:avLst/>
          </a:prstGeom>
          <a:noFill/>
          <a:ln/>
        </p:spPr>
        <p:txBody>
          <a:bodyPr wrap="square" rtlCol="0" anchor="ctr"/>
          <a:lstStyle/>
          <a:p>
            <a:pPr algn="ctr" indent="0" marL="0">
              <a:buNone/>
            </a:pPr>
            <a:r>
              <a:rPr lang="en-US" sz="2600" i="1" dirty="0">
                <a:solidFill>
                  <a:srgbClr val="F5EAD8"/>
                </a:solidFill>
                <a:latin typeface="Georgia" pitchFamily="34" charset="0"/>
                <a:ea typeface="Georgia" pitchFamily="34" charset="-122"/>
                <a:cs typeface="Georgia" pitchFamily="34" charset="-120"/>
              </a:rPr>
              <a:t>Parallel Universes Where</a:t>
            </a:r>
            <a:endParaRPr lang="en-US" sz="2600" dirty="0"/>
          </a:p>
          <a:p>
            <a:pPr algn="ctr" indent="0" marL="0">
              <a:buNone/>
            </a:pPr>
            <a:r>
              <a:rPr lang="en-US" sz="2600" i="1" dirty="0">
                <a:solidFill>
                  <a:srgbClr val="F5EAD8"/>
                </a:solidFill>
                <a:latin typeface="Georgia" pitchFamily="34" charset="0"/>
                <a:ea typeface="Georgia" pitchFamily="34" charset="-122"/>
                <a:cs typeface="Georgia" pitchFamily="34" charset="-120"/>
              </a:rPr>
              <a:t>We Became Best Friends</a:t>
            </a:r>
            <a:endParaRPr lang="en-US" sz="2600" dirty="0"/>
          </a:p>
        </p:txBody>
      </p:sp>
      <p:sp>
        <p:nvSpPr>
          <p:cNvPr id="160" name="Text 158"/>
          <p:cNvSpPr/>
          <p:nvPr/>
        </p:nvSpPr>
        <p:spPr>
          <a:xfrm>
            <a:off x="1371600" y="3886200"/>
            <a:ext cx="6400800" cy="457200"/>
          </a:xfrm>
          <a:prstGeom prst="rect">
            <a:avLst/>
          </a:prstGeom>
          <a:noFill/>
          <a:ln/>
        </p:spPr>
        <p:txBody>
          <a:bodyPr wrap="square" rtlCol="0" anchor="ctr"/>
          <a:lstStyle/>
          <a:p>
            <a:pPr algn="ctr" indent="0" marL="0">
              <a:buNone/>
            </a:pPr>
            <a:r>
              <a:rPr lang="en-US" sz="1200" i="1" dirty="0">
                <a:solidFill>
                  <a:srgbClr val="9E8B6E"/>
                </a:solidFill>
                <a:latin typeface="Georgia" pitchFamily="34" charset="0"/>
                <a:ea typeface="Georgia" pitchFamily="34" charset="-122"/>
                <a:cs typeface="Georgia" pitchFamily="34" charset="-120"/>
              </a:rPr>
              <a:t>Apparently every timeline figured it out. Some things are just inevitable.</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3799352" y="3653899"/>
            <a:ext cx="45932" cy="45932"/>
          </a:xfrm>
          <a:prstGeom prst="ellipse">
            <a:avLst/>
          </a:prstGeom>
          <a:solidFill>
            <a:srgbClr val="C8C0FF">
              <a:alpha val="40000"/>
            </a:srgbClr>
          </a:solidFill>
          <a:ln/>
        </p:spPr>
      </p:sp>
      <p:sp>
        <p:nvSpPr>
          <p:cNvPr id="3" name="Shape 1"/>
          <p:cNvSpPr/>
          <p:nvPr/>
        </p:nvSpPr>
        <p:spPr>
          <a:xfrm>
            <a:off x="1937582" y="2644646"/>
            <a:ext cx="52368" cy="52368"/>
          </a:xfrm>
          <a:prstGeom prst="ellipse">
            <a:avLst/>
          </a:prstGeom>
          <a:solidFill>
            <a:srgbClr val="C8C0FF">
              <a:alpha val="27000"/>
            </a:srgbClr>
          </a:solidFill>
          <a:ln/>
        </p:spPr>
      </p:sp>
      <p:sp>
        <p:nvSpPr>
          <p:cNvPr id="4" name="Shape 2"/>
          <p:cNvSpPr/>
          <p:nvPr/>
        </p:nvSpPr>
        <p:spPr>
          <a:xfrm>
            <a:off x="1064693" y="3037599"/>
            <a:ext cx="37977" cy="37977"/>
          </a:xfrm>
          <a:prstGeom prst="ellipse">
            <a:avLst/>
          </a:prstGeom>
          <a:solidFill>
            <a:srgbClr val="C8C0FF">
              <a:alpha val="23000"/>
            </a:srgbClr>
          </a:solidFill>
          <a:ln/>
        </p:spPr>
      </p:sp>
      <p:sp>
        <p:nvSpPr>
          <p:cNvPr id="5" name="Shape 3"/>
          <p:cNvSpPr/>
          <p:nvPr/>
        </p:nvSpPr>
        <p:spPr>
          <a:xfrm>
            <a:off x="763255" y="1469452"/>
            <a:ext cx="19713" cy="19713"/>
          </a:xfrm>
          <a:prstGeom prst="ellipse">
            <a:avLst/>
          </a:prstGeom>
          <a:solidFill>
            <a:srgbClr val="C8C0FF">
              <a:alpha val="55000"/>
            </a:srgbClr>
          </a:solidFill>
          <a:ln/>
        </p:spPr>
      </p:sp>
      <p:sp>
        <p:nvSpPr>
          <p:cNvPr id="6" name="Shape 4"/>
          <p:cNvSpPr/>
          <p:nvPr/>
        </p:nvSpPr>
        <p:spPr>
          <a:xfrm>
            <a:off x="4187493" y="636794"/>
            <a:ext cx="42741" cy="42741"/>
          </a:xfrm>
          <a:prstGeom prst="ellipse">
            <a:avLst/>
          </a:prstGeom>
          <a:solidFill>
            <a:srgbClr val="C8C0FF">
              <a:alpha val="52000"/>
            </a:srgbClr>
          </a:solidFill>
          <a:ln/>
        </p:spPr>
      </p:sp>
      <p:sp>
        <p:nvSpPr>
          <p:cNvPr id="7" name="Shape 5"/>
          <p:cNvSpPr/>
          <p:nvPr/>
        </p:nvSpPr>
        <p:spPr>
          <a:xfrm>
            <a:off x="443101" y="3970211"/>
            <a:ext cx="34149" cy="34149"/>
          </a:xfrm>
          <a:prstGeom prst="ellipse">
            <a:avLst/>
          </a:prstGeom>
          <a:solidFill>
            <a:srgbClr val="C8C0FF">
              <a:alpha val="68000"/>
            </a:srgbClr>
          </a:solidFill>
          <a:ln/>
        </p:spPr>
      </p:sp>
      <p:sp>
        <p:nvSpPr>
          <p:cNvPr id="8" name="Shape 6"/>
          <p:cNvSpPr/>
          <p:nvPr/>
        </p:nvSpPr>
        <p:spPr>
          <a:xfrm>
            <a:off x="1064391" y="406467"/>
            <a:ext cx="21462" cy="21462"/>
          </a:xfrm>
          <a:prstGeom prst="ellipse">
            <a:avLst/>
          </a:prstGeom>
          <a:solidFill>
            <a:srgbClr val="C8C0FF">
              <a:alpha val="48000"/>
            </a:srgbClr>
          </a:solidFill>
          <a:ln/>
        </p:spPr>
      </p:sp>
      <p:sp>
        <p:nvSpPr>
          <p:cNvPr id="9" name="Shape 7"/>
          <p:cNvSpPr/>
          <p:nvPr/>
        </p:nvSpPr>
        <p:spPr>
          <a:xfrm>
            <a:off x="8291716" y="116370"/>
            <a:ext cx="44928" cy="44928"/>
          </a:xfrm>
          <a:prstGeom prst="ellipse">
            <a:avLst/>
          </a:prstGeom>
          <a:solidFill>
            <a:srgbClr val="C8C0FF">
              <a:alpha val="63000"/>
            </a:srgbClr>
          </a:solidFill>
          <a:ln/>
        </p:spPr>
      </p:sp>
      <p:sp>
        <p:nvSpPr>
          <p:cNvPr id="10" name="Shape 8"/>
          <p:cNvSpPr/>
          <p:nvPr/>
        </p:nvSpPr>
        <p:spPr>
          <a:xfrm>
            <a:off x="6796445" y="991869"/>
            <a:ext cx="19989" cy="19989"/>
          </a:xfrm>
          <a:prstGeom prst="ellipse">
            <a:avLst/>
          </a:prstGeom>
          <a:solidFill>
            <a:srgbClr val="C8C0FF">
              <a:alpha val="33000"/>
            </a:srgbClr>
          </a:solidFill>
          <a:ln/>
        </p:spPr>
      </p:sp>
      <p:sp>
        <p:nvSpPr>
          <p:cNvPr id="11" name="Shape 9"/>
          <p:cNvSpPr/>
          <p:nvPr/>
        </p:nvSpPr>
        <p:spPr>
          <a:xfrm>
            <a:off x="2187667" y="4019772"/>
            <a:ext cx="22216" cy="22216"/>
          </a:xfrm>
          <a:prstGeom prst="ellipse">
            <a:avLst/>
          </a:prstGeom>
          <a:solidFill>
            <a:srgbClr val="C8C0FF">
              <a:alpha val="26000"/>
            </a:srgbClr>
          </a:solidFill>
          <a:ln/>
        </p:spPr>
      </p:sp>
      <p:sp>
        <p:nvSpPr>
          <p:cNvPr id="12" name="Shape 10"/>
          <p:cNvSpPr/>
          <p:nvPr/>
        </p:nvSpPr>
        <p:spPr>
          <a:xfrm>
            <a:off x="792612" y="1561632"/>
            <a:ext cx="43344" cy="43344"/>
          </a:xfrm>
          <a:prstGeom prst="ellipse">
            <a:avLst/>
          </a:prstGeom>
          <a:solidFill>
            <a:srgbClr val="C8C0FF">
              <a:alpha val="63000"/>
            </a:srgbClr>
          </a:solidFill>
          <a:ln/>
        </p:spPr>
      </p:sp>
      <p:sp>
        <p:nvSpPr>
          <p:cNvPr id="13" name="Shape 11"/>
          <p:cNvSpPr/>
          <p:nvPr/>
        </p:nvSpPr>
        <p:spPr>
          <a:xfrm>
            <a:off x="3142782" y="756357"/>
            <a:ext cx="46056" cy="46056"/>
          </a:xfrm>
          <a:prstGeom prst="ellipse">
            <a:avLst/>
          </a:prstGeom>
          <a:solidFill>
            <a:srgbClr val="C8C0FF">
              <a:alpha val="79000"/>
            </a:srgbClr>
          </a:solidFill>
          <a:ln/>
        </p:spPr>
      </p:sp>
      <p:sp>
        <p:nvSpPr>
          <p:cNvPr id="14" name="Shape 12"/>
          <p:cNvSpPr/>
          <p:nvPr/>
        </p:nvSpPr>
        <p:spPr>
          <a:xfrm>
            <a:off x="137574" y="4935591"/>
            <a:ext cx="28518" cy="28518"/>
          </a:xfrm>
          <a:prstGeom prst="ellipse">
            <a:avLst/>
          </a:prstGeom>
          <a:solidFill>
            <a:srgbClr val="C8C0FF">
              <a:alpha val="80000"/>
            </a:srgbClr>
          </a:solidFill>
          <a:ln/>
        </p:spPr>
      </p:sp>
      <p:sp>
        <p:nvSpPr>
          <p:cNvPr id="15" name="Shape 13"/>
          <p:cNvSpPr/>
          <p:nvPr/>
        </p:nvSpPr>
        <p:spPr>
          <a:xfrm>
            <a:off x="7853092" y="2789344"/>
            <a:ext cx="34403" cy="34403"/>
          </a:xfrm>
          <a:prstGeom prst="ellipse">
            <a:avLst/>
          </a:prstGeom>
          <a:solidFill>
            <a:srgbClr val="C8C0FF">
              <a:alpha val="49000"/>
            </a:srgbClr>
          </a:solidFill>
          <a:ln/>
        </p:spPr>
      </p:sp>
      <p:sp>
        <p:nvSpPr>
          <p:cNvPr id="16" name="Shape 14"/>
          <p:cNvSpPr/>
          <p:nvPr/>
        </p:nvSpPr>
        <p:spPr>
          <a:xfrm>
            <a:off x="8638582" y="3785329"/>
            <a:ext cx="27183" cy="27183"/>
          </a:xfrm>
          <a:prstGeom prst="ellipse">
            <a:avLst/>
          </a:prstGeom>
          <a:solidFill>
            <a:srgbClr val="C8C0FF">
              <a:alpha val="23000"/>
            </a:srgbClr>
          </a:solidFill>
          <a:ln/>
        </p:spPr>
      </p:sp>
      <p:sp>
        <p:nvSpPr>
          <p:cNvPr id="17" name="Shape 15"/>
          <p:cNvSpPr/>
          <p:nvPr/>
        </p:nvSpPr>
        <p:spPr>
          <a:xfrm>
            <a:off x="4694559" y="2929692"/>
            <a:ext cx="47321" cy="47321"/>
          </a:xfrm>
          <a:prstGeom prst="ellipse">
            <a:avLst/>
          </a:prstGeom>
          <a:solidFill>
            <a:srgbClr val="C8C0FF">
              <a:alpha val="59000"/>
            </a:srgbClr>
          </a:solidFill>
          <a:ln/>
        </p:spPr>
      </p:sp>
      <p:sp>
        <p:nvSpPr>
          <p:cNvPr id="18" name="Shape 16"/>
          <p:cNvSpPr/>
          <p:nvPr/>
        </p:nvSpPr>
        <p:spPr>
          <a:xfrm>
            <a:off x="1670825" y="1686044"/>
            <a:ext cx="32622" cy="32622"/>
          </a:xfrm>
          <a:prstGeom prst="ellipse">
            <a:avLst/>
          </a:prstGeom>
          <a:solidFill>
            <a:srgbClr val="C8C0FF">
              <a:alpha val="70000"/>
            </a:srgbClr>
          </a:solidFill>
          <a:ln/>
        </p:spPr>
      </p:sp>
      <p:sp>
        <p:nvSpPr>
          <p:cNvPr id="19" name="Shape 17"/>
          <p:cNvSpPr/>
          <p:nvPr/>
        </p:nvSpPr>
        <p:spPr>
          <a:xfrm>
            <a:off x="5792125" y="2127047"/>
            <a:ext cx="46782" cy="46782"/>
          </a:xfrm>
          <a:prstGeom prst="ellipse">
            <a:avLst/>
          </a:prstGeom>
          <a:solidFill>
            <a:srgbClr val="C8C0FF">
              <a:alpha val="28000"/>
            </a:srgbClr>
          </a:solidFill>
          <a:ln/>
        </p:spPr>
      </p:sp>
      <p:sp>
        <p:nvSpPr>
          <p:cNvPr id="20" name="Shape 18"/>
          <p:cNvSpPr/>
          <p:nvPr/>
        </p:nvSpPr>
        <p:spPr>
          <a:xfrm>
            <a:off x="6843371" y="2894893"/>
            <a:ext cx="31666" cy="31666"/>
          </a:xfrm>
          <a:prstGeom prst="ellipse">
            <a:avLst/>
          </a:prstGeom>
          <a:solidFill>
            <a:srgbClr val="C8C0FF">
              <a:alpha val="73000"/>
            </a:srgbClr>
          </a:solidFill>
          <a:ln/>
        </p:spPr>
      </p:sp>
      <p:sp>
        <p:nvSpPr>
          <p:cNvPr id="21" name="Shape 19"/>
          <p:cNvSpPr/>
          <p:nvPr/>
        </p:nvSpPr>
        <p:spPr>
          <a:xfrm>
            <a:off x="4051147" y="2105232"/>
            <a:ext cx="30102" cy="30102"/>
          </a:xfrm>
          <a:prstGeom prst="ellipse">
            <a:avLst/>
          </a:prstGeom>
          <a:solidFill>
            <a:srgbClr val="C8C0FF">
              <a:alpha val="51000"/>
            </a:srgbClr>
          </a:solidFill>
          <a:ln/>
        </p:spPr>
      </p:sp>
      <p:sp>
        <p:nvSpPr>
          <p:cNvPr id="22" name="Shape 20"/>
          <p:cNvSpPr/>
          <p:nvPr/>
        </p:nvSpPr>
        <p:spPr>
          <a:xfrm>
            <a:off x="4931955" y="3967712"/>
            <a:ext cx="53895" cy="53895"/>
          </a:xfrm>
          <a:prstGeom prst="ellipse">
            <a:avLst/>
          </a:prstGeom>
          <a:solidFill>
            <a:srgbClr val="C8C0FF">
              <a:alpha val="30000"/>
            </a:srgbClr>
          </a:solidFill>
          <a:ln/>
        </p:spPr>
      </p:sp>
      <p:sp>
        <p:nvSpPr>
          <p:cNvPr id="23" name="Shape 21"/>
          <p:cNvSpPr/>
          <p:nvPr/>
        </p:nvSpPr>
        <p:spPr>
          <a:xfrm>
            <a:off x="3264162" y="2960329"/>
            <a:ext cx="43106" cy="43106"/>
          </a:xfrm>
          <a:prstGeom prst="ellipse">
            <a:avLst/>
          </a:prstGeom>
          <a:solidFill>
            <a:srgbClr val="C8C0FF">
              <a:alpha val="39000"/>
            </a:srgbClr>
          </a:solidFill>
          <a:ln/>
        </p:spPr>
      </p:sp>
      <p:sp>
        <p:nvSpPr>
          <p:cNvPr id="24" name="Shape 22"/>
          <p:cNvSpPr/>
          <p:nvPr/>
        </p:nvSpPr>
        <p:spPr>
          <a:xfrm>
            <a:off x="7934785" y="4407601"/>
            <a:ext cx="44231" cy="44231"/>
          </a:xfrm>
          <a:prstGeom prst="ellipse">
            <a:avLst/>
          </a:prstGeom>
          <a:solidFill>
            <a:srgbClr val="C8C0FF">
              <a:alpha val="49000"/>
            </a:srgbClr>
          </a:solidFill>
          <a:ln/>
        </p:spPr>
      </p:sp>
      <p:sp>
        <p:nvSpPr>
          <p:cNvPr id="25" name="Shape 23"/>
          <p:cNvSpPr/>
          <p:nvPr/>
        </p:nvSpPr>
        <p:spPr>
          <a:xfrm>
            <a:off x="5432790" y="2025434"/>
            <a:ext cx="54293" cy="54293"/>
          </a:xfrm>
          <a:prstGeom prst="ellipse">
            <a:avLst/>
          </a:prstGeom>
          <a:solidFill>
            <a:srgbClr val="C8C0FF">
              <a:alpha val="53000"/>
            </a:srgbClr>
          </a:solidFill>
          <a:ln/>
        </p:spPr>
      </p:sp>
      <p:sp>
        <p:nvSpPr>
          <p:cNvPr id="26" name="Shape 24"/>
          <p:cNvSpPr/>
          <p:nvPr/>
        </p:nvSpPr>
        <p:spPr>
          <a:xfrm>
            <a:off x="1130591" y="220170"/>
            <a:ext cx="26189" cy="26189"/>
          </a:xfrm>
          <a:prstGeom prst="ellipse">
            <a:avLst/>
          </a:prstGeom>
          <a:solidFill>
            <a:srgbClr val="C8C0FF">
              <a:alpha val="38000"/>
            </a:srgbClr>
          </a:solidFill>
          <a:ln/>
        </p:spPr>
      </p:sp>
      <p:sp>
        <p:nvSpPr>
          <p:cNvPr id="27" name="Shape 25"/>
          <p:cNvSpPr/>
          <p:nvPr/>
        </p:nvSpPr>
        <p:spPr>
          <a:xfrm>
            <a:off x="192212" y="4024927"/>
            <a:ext cx="47122" cy="47122"/>
          </a:xfrm>
          <a:prstGeom prst="ellipse">
            <a:avLst/>
          </a:prstGeom>
          <a:solidFill>
            <a:srgbClr val="C8C0FF">
              <a:alpha val="28000"/>
            </a:srgbClr>
          </a:solidFill>
          <a:ln/>
        </p:spPr>
      </p:sp>
      <p:sp>
        <p:nvSpPr>
          <p:cNvPr id="28" name="Shape 26"/>
          <p:cNvSpPr/>
          <p:nvPr/>
        </p:nvSpPr>
        <p:spPr>
          <a:xfrm>
            <a:off x="8214548" y="5010326"/>
            <a:ext cx="23644" cy="23644"/>
          </a:xfrm>
          <a:prstGeom prst="ellipse">
            <a:avLst/>
          </a:prstGeom>
          <a:solidFill>
            <a:srgbClr val="C8C0FF">
              <a:alpha val="78000"/>
            </a:srgbClr>
          </a:solidFill>
          <a:ln/>
        </p:spPr>
      </p:sp>
      <p:sp>
        <p:nvSpPr>
          <p:cNvPr id="29" name="Shape 27"/>
          <p:cNvSpPr/>
          <p:nvPr/>
        </p:nvSpPr>
        <p:spPr>
          <a:xfrm>
            <a:off x="5281703" y="972643"/>
            <a:ext cx="46298" cy="46298"/>
          </a:xfrm>
          <a:prstGeom prst="ellipse">
            <a:avLst/>
          </a:prstGeom>
          <a:solidFill>
            <a:srgbClr val="C8C0FF">
              <a:alpha val="42000"/>
            </a:srgbClr>
          </a:solidFill>
          <a:ln/>
        </p:spPr>
      </p:sp>
      <p:sp>
        <p:nvSpPr>
          <p:cNvPr id="30" name="Shape 28"/>
          <p:cNvSpPr/>
          <p:nvPr/>
        </p:nvSpPr>
        <p:spPr>
          <a:xfrm>
            <a:off x="2149537" y="2164731"/>
            <a:ext cx="35032" cy="35032"/>
          </a:xfrm>
          <a:prstGeom prst="ellipse">
            <a:avLst/>
          </a:prstGeom>
          <a:solidFill>
            <a:srgbClr val="C8C0FF">
              <a:alpha val="51000"/>
            </a:srgbClr>
          </a:solidFill>
          <a:ln/>
        </p:spPr>
      </p:sp>
      <p:sp>
        <p:nvSpPr>
          <p:cNvPr id="31" name="Shape 29"/>
          <p:cNvSpPr/>
          <p:nvPr/>
        </p:nvSpPr>
        <p:spPr>
          <a:xfrm>
            <a:off x="6390617" y="4822710"/>
            <a:ext cx="20743" cy="20743"/>
          </a:xfrm>
          <a:prstGeom prst="ellipse">
            <a:avLst/>
          </a:prstGeom>
          <a:solidFill>
            <a:srgbClr val="C8C0FF">
              <a:alpha val="22000"/>
            </a:srgbClr>
          </a:solidFill>
          <a:ln/>
        </p:spPr>
      </p:sp>
      <p:sp>
        <p:nvSpPr>
          <p:cNvPr id="32" name="Shape 30"/>
          <p:cNvSpPr/>
          <p:nvPr/>
        </p:nvSpPr>
        <p:spPr>
          <a:xfrm>
            <a:off x="8361892" y="148185"/>
            <a:ext cx="37785" cy="37785"/>
          </a:xfrm>
          <a:prstGeom prst="ellipse">
            <a:avLst/>
          </a:prstGeom>
          <a:solidFill>
            <a:srgbClr val="C8C0FF">
              <a:alpha val="80000"/>
            </a:srgbClr>
          </a:solidFill>
          <a:ln/>
        </p:spPr>
      </p:sp>
      <p:sp>
        <p:nvSpPr>
          <p:cNvPr id="33" name="Shape 31"/>
          <p:cNvSpPr/>
          <p:nvPr/>
        </p:nvSpPr>
        <p:spPr>
          <a:xfrm>
            <a:off x="4252652" y="1473552"/>
            <a:ext cx="47206" cy="47206"/>
          </a:xfrm>
          <a:prstGeom prst="ellipse">
            <a:avLst/>
          </a:prstGeom>
          <a:solidFill>
            <a:srgbClr val="C8C0FF">
              <a:alpha val="49000"/>
            </a:srgbClr>
          </a:solidFill>
          <a:ln/>
        </p:spPr>
      </p:sp>
      <p:sp>
        <p:nvSpPr>
          <p:cNvPr id="34" name="Shape 32"/>
          <p:cNvSpPr/>
          <p:nvPr/>
        </p:nvSpPr>
        <p:spPr>
          <a:xfrm>
            <a:off x="4585593" y="4560725"/>
            <a:ext cx="29875" cy="29875"/>
          </a:xfrm>
          <a:prstGeom prst="ellipse">
            <a:avLst/>
          </a:prstGeom>
          <a:solidFill>
            <a:srgbClr val="C8C0FF">
              <a:alpha val="75000"/>
            </a:srgbClr>
          </a:solidFill>
          <a:ln/>
        </p:spPr>
      </p:sp>
      <p:sp>
        <p:nvSpPr>
          <p:cNvPr id="35" name="Shape 33"/>
          <p:cNvSpPr/>
          <p:nvPr/>
        </p:nvSpPr>
        <p:spPr>
          <a:xfrm>
            <a:off x="6804503" y="3518169"/>
            <a:ext cx="23812" cy="23812"/>
          </a:xfrm>
          <a:prstGeom prst="ellipse">
            <a:avLst/>
          </a:prstGeom>
          <a:solidFill>
            <a:srgbClr val="C8C0FF">
              <a:alpha val="41000"/>
            </a:srgbClr>
          </a:solidFill>
          <a:ln/>
        </p:spPr>
      </p:sp>
      <p:sp>
        <p:nvSpPr>
          <p:cNvPr id="36" name="Shape 34"/>
          <p:cNvSpPr/>
          <p:nvPr/>
        </p:nvSpPr>
        <p:spPr>
          <a:xfrm>
            <a:off x="1114706" y="4360449"/>
            <a:ext cx="30614" cy="30614"/>
          </a:xfrm>
          <a:prstGeom prst="ellipse">
            <a:avLst/>
          </a:prstGeom>
          <a:solidFill>
            <a:srgbClr val="C8C0FF">
              <a:alpha val="53000"/>
            </a:srgbClr>
          </a:solidFill>
          <a:ln/>
        </p:spPr>
      </p:sp>
      <p:sp>
        <p:nvSpPr>
          <p:cNvPr id="37" name="Shape 35"/>
          <p:cNvSpPr/>
          <p:nvPr/>
        </p:nvSpPr>
        <p:spPr>
          <a:xfrm>
            <a:off x="7791746" y="3079975"/>
            <a:ext cx="22627" cy="22627"/>
          </a:xfrm>
          <a:prstGeom prst="ellipse">
            <a:avLst/>
          </a:prstGeom>
          <a:solidFill>
            <a:srgbClr val="C8C0FF">
              <a:alpha val="39000"/>
            </a:srgbClr>
          </a:solidFill>
          <a:ln/>
        </p:spPr>
      </p:sp>
      <p:sp>
        <p:nvSpPr>
          <p:cNvPr id="38" name="Shape 36"/>
          <p:cNvSpPr/>
          <p:nvPr/>
        </p:nvSpPr>
        <p:spPr>
          <a:xfrm>
            <a:off x="5581904" y="3495894"/>
            <a:ext cx="31843" cy="31843"/>
          </a:xfrm>
          <a:prstGeom prst="ellipse">
            <a:avLst/>
          </a:prstGeom>
          <a:solidFill>
            <a:srgbClr val="C8C0FF">
              <a:alpha val="43000"/>
            </a:srgbClr>
          </a:solidFill>
          <a:ln/>
        </p:spPr>
      </p:sp>
      <p:sp>
        <p:nvSpPr>
          <p:cNvPr id="39" name="Shape 37"/>
          <p:cNvSpPr/>
          <p:nvPr/>
        </p:nvSpPr>
        <p:spPr>
          <a:xfrm>
            <a:off x="8526781" y="3203601"/>
            <a:ext cx="40049" cy="40049"/>
          </a:xfrm>
          <a:prstGeom prst="ellipse">
            <a:avLst/>
          </a:prstGeom>
          <a:solidFill>
            <a:srgbClr val="C8C0FF">
              <a:alpha val="43000"/>
            </a:srgbClr>
          </a:solidFill>
          <a:ln/>
        </p:spPr>
      </p:sp>
      <p:sp>
        <p:nvSpPr>
          <p:cNvPr id="40" name="Shape 38"/>
          <p:cNvSpPr/>
          <p:nvPr/>
        </p:nvSpPr>
        <p:spPr>
          <a:xfrm>
            <a:off x="2945768" y="1435854"/>
            <a:ext cx="24096" cy="24096"/>
          </a:xfrm>
          <a:prstGeom prst="ellipse">
            <a:avLst/>
          </a:prstGeom>
          <a:solidFill>
            <a:srgbClr val="C8C0FF">
              <a:alpha val="39000"/>
            </a:srgbClr>
          </a:solidFill>
          <a:ln/>
        </p:spPr>
      </p:sp>
      <p:sp>
        <p:nvSpPr>
          <p:cNvPr id="41" name="Shape 39"/>
          <p:cNvSpPr/>
          <p:nvPr/>
        </p:nvSpPr>
        <p:spPr>
          <a:xfrm>
            <a:off x="2540639" y="3178869"/>
            <a:ext cx="47565" cy="47565"/>
          </a:xfrm>
          <a:prstGeom prst="ellipse">
            <a:avLst/>
          </a:prstGeom>
          <a:solidFill>
            <a:srgbClr val="C8C0FF">
              <a:alpha val="48000"/>
            </a:srgbClr>
          </a:solidFill>
          <a:ln/>
        </p:spPr>
      </p:sp>
      <p:sp>
        <p:nvSpPr>
          <p:cNvPr id="42" name="Shape 40"/>
          <p:cNvSpPr/>
          <p:nvPr/>
        </p:nvSpPr>
        <p:spPr>
          <a:xfrm>
            <a:off x="1109583" y="4420351"/>
            <a:ext cx="48120" cy="48120"/>
          </a:xfrm>
          <a:prstGeom prst="ellipse">
            <a:avLst/>
          </a:prstGeom>
          <a:solidFill>
            <a:srgbClr val="C8C0FF">
              <a:alpha val="40000"/>
            </a:srgbClr>
          </a:solidFill>
          <a:ln/>
        </p:spPr>
      </p:sp>
      <p:sp>
        <p:nvSpPr>
          <p:cNvPr id="43" name="Shape 41"/>
          <p:cNvSpPr/>
          <p:nvPr/>
        </p:nvSpPr>
        <p:spPr>
          <a:xfrm>
            <a:off x="2504992" y="338801"/>
            <a:ext cx="29508" cy="29508"/>
          </a:xfrm>
          <a:prstGeom prst="ellipse">
            <a:avLst/>
          </a:prstGeom>
          <a:solidFill>
            <a:srgbClr val="C8C0FF">
              <a:alpha val="62000"/>
            </a:srgbClr>
          </a:solidFill>
          <a:ln/>
        </p:spPr>
      </p:sp>
      <p:sp>
        <p:nvSpPr>
          <p:cNvPr id="44" name="Shape 42"/>
          <p:cNvSpPr/>
          <p:nvPr/>
        </p:nvSpPr>
        <p:spPr>
          <a:xfrm>
            <a:off x="5232419" y="3465261"/>
            <a:ext cx="33396" cy="33396"/>
          </a:xfrm>
          <a:prstGeom prst="ellipse">
            <a:avLst/>
          </a:prstGeom>
          <a:solidFill>
            <a:srgbClr val="C8C0FF">
              <a:alpha val="64000"/>
            </a:srgbClr>
          </a:solidFill>
          <a:ln/>
        </p:spPr>
      </p:sp>
      <p:sp>
        <p:nvSpPr>
          <p:cNvPr id="45" name="Shape 43"/>
          <p:cNvSpPr/>
          <p:nvPr/>
        </p:nvSpPr>
        <p:spPr>
          <a:xfrm>
            <a:off x="4334072" y="1115886"/>
            <a:ext cx="35496" cy="35496"/>
          </a:xfrm>
          <a:prstGeom prst="ellipse">
            <a:avLst/>
          </a:prstGeom>
          <a:solidFill>
            <a:srgbClr val="C8C0FF">
              <a:alpha val="70000"/>
            </a:srgbClr>
          </a:solidFill>
          <a:ln/>
        </p:spPr>
      </p:sp>
      <p:sp>
        <p:nvSpPr>
          <p:cNvPr id="46" name="Shape 44"/>
          <p:cNvSpPr/>
          <p:nvPr/>
        </p:nvSpPr>
        <p:spPr>
          <a:xfrm>
            <a:off x="7536353" y="2780780"/>
            <a:ext cx="44294" cy="44294"/>
          </a:xfrm>
          <a:prstGeom prst="ellipse">
            <a:avLst/>
          </a:prstGeom>
          <a:solidFill>
            <a:srgbClr val="C8C0FF">
              <a:alpha val="75000"/>
            </a:srgbClr>
          </a:solidFill>
          <a:ln/>
        </p:spPr>
      </p:sp>
      <p:sp>
        <p:nvSpPr>
          <p:cNvPr id="47" name="Shape 45"/>
          <p:cNvSpPr/>
          <p:nvPr/>
        </p:nvSpPr>
        <p:spPr>
          <a:xfrm>
            <a:off x="6654664" y="3686954"/>
            <a:ext cx="53885" cy="53885"/>
          </a:xfrm>
          <a:prstGeom prst="ellipse">
            <a:avLst/>
          </a:prstGeom>
          <a:solidFill>
            <a:srgbClr val="C8C0FF">
              <a:alpha val="64000"/>
            </a:srgbClr>
          </a:solidFill>
          <a:ln/>
        </p:spPr>
      </p:sp>
      <p:sp>
        <p:nvSpPr>
          <p:cNvPr id="48" name="Shape 46"/>
          <p:cNvSpPr/>
          <p:nvPr/>
        </p:nvSpPr>
        <p:spPr>
          <a:xfrm>
            <a:off x="6018373" y="33040"/>
            <a:ext cx="29122" cy="29122"/>
          </a:xfrm>
          <a:prstGeom prst="ellipse">
            <a:avLst/>
          </a:prstGeom>
          <a:solidFill>
            <a:srgbClr val="C8C0FF">
              <a:alpha val="42000"/>
            </a:srgbClr>
          </a:solidFill>
          <a:ln/>
        </p:spPr>
      </p:sp>
      <p:sp>
        <p:nvSpPr>
          <p:cNvPr id="49" name="Shape 47"/>
          <p:cNvSpPr/>
          <p:nvPr/>
        </p:nvSpPr>
        <p:spPr>
          <a:xfrm>
            <a:off x="3279941" y="1042375"/>
            <a:ext cx="38004" cy="38004"/>
          </a:xfrm>
          <a:prstGeom prst="ellipse">
            <a:avLst/>
          </a:prstGeom>
          <a:solidFill>
            <a:srgbClr val="C8C0FF">
              <a:alpha val="60000"/>
            </a:srgbClr>
          </a:solidFill>
          <a:ln/>
        </p:spPr>
      </p:sp>
      <p:sp>
        <p:nvSpPr>
          <p:cNvPr id="50" name="Shape 48"/>
          <p:cNvSpPr/>
          <p:nvPr/>
        </p:nvSpPr>
        <p:spPr>
          <a:xfrm>
            <a:off x="2591112" y="4678706"/>
            <a:ext cx="51926" cy="51926"/>
          </a:xfrm>
          <a:prstGeom prst="ellipse">
            <a:avLst/>
          </a:prstGeom>
          <a:solidFill>
            <a:srgbClr val="C8C0FF">
              <a:alpha val="48000"/>
            </a:srgbClr>
          </a:solidFill>
          <a:ln/>
        </p:spPr>
      </p:sp>
      <p:sp>
        <p:nvSpPr>
          <p:cNvPr id="51" name="Shape 49"/>
          <p:cNvSpPr/>
          <p:nvPr/>
        </p:nvSpPr>
        <p:spPr>
          <a:xfrm>
            <a:off x="8419446" y="382745"/>
            <a:ext cx="22316" cy="22316"/>
          </a:xfrm>
          <a:prstGeom prst="ellipse">
            <a:avLst/>
          </a:prstGeom>
          <a:solidFill>
            <a:srgbClr val="C8C0FF">
              <a:alpha val="54000"/>
            </a:srgbClr>
          </a:solidFill>
          <a:ln/>
        </p:spPr>
      </p:sp>
      <p:sp>
        <p:nvSpPr>
          <p:cNvPr id="52" name="Shape 50"/>
          <p:cNvSpPr/>
          <p:nvPr/>
        </p:nvSpPr>
        <p:spPr>
          <a:xfrm>
            <a:off x="4077990" y="2608192"/>
            <a:ext cx="52759" cy="52759"/>
          </a:xfrm>
          <a:prstGeom prst="ellipse">
            <a:avLst/>
          </a:prstGeom>
          <a:solidFill>
            <a:srgbClr val="C8C0FF">
              <a:alpha val="58000"/>
            </a:srgbClr>
          </a:solidFill>
          <a:ln/>
        </p:spPr>
      </p:sp>
      <p:sp>
        <p:nvSpPr>
          <p:cNvPr id="53" name="Shape 51"/>
          <p:cNvSpPr/>
          <p:nvPr/>
        </p:nvSpPr>
        <p:spPr>
          <a:xfrm>
            <a:off x="2927044" y="4617502"/>
            <a:ext cx="40416" cy="40416"/>
          </a:xfrm>
          <a:prstGeom prst="ellipse">
            <a:avLst/>
          </a:prstGeom>
          <a:solidFill>
            <a:srgbClr val="C8C0FF">
              <a:alpha val="50000"/>
            </a:srgbClr>
          </a:solidFill>
          <a:ln/>
        </p:spPr>
      </p:sp>
      <p:sp>
        <p:nvSpPr>
          <p:cNvPr id="54" name="Shape 52"/>
          <p:cNvSpPr/>
          <p:nvPr/>
        </p:nvSpPr>
        <p:spPr>
          <a:xfrm>
            <a:off x="7840070" y="3323118"/>
            <a:ext cx="19764" cy="19764"/>
          </a:xfrm>
          <a:prstGeom prst="ellipse">
            <a:avLst/>
          </a:prstGeom>
          <a:solidFill>
            <a:srgbClr val="C8C0FF">
              <a:alpha val="69000"/>
            </a:srgbClr>
          </a:solidFill>
          <a:ln/>
        </p:spPr>
      </p:sp>
      <p:sp>
        <p:nvSpPr>
          <p:cNvPr id="55" name="Shape 53"/>
          <p:cNvSpPr/>
          <p:nvPr/>
        </p:nvSpPr>
        <p:spPr>
          <a:xfrm>
            <a:off x="6848334" y="4297504"/>
            <a:ext cx="35248" cy="35248"/>
          </a:xfrm>
          <a:prstGeom prst="ellipse">
            <a:avLst/>
          </a:prstGeom>
          <a:solidFill>
            <a:srgbClr val="C8C0FF">
              <a:alpha val="27000"/>
            </a:srgbClr>
          </a:solidFill>
          <a:ln/>
        </p:spPr>
      </p:sp>
      <p:sp>
        <p:nvSpPr>
          <p:cNvPr id="56" name="Shape 54"/>
          <p:cNvSpPr/>
          <p:nvPr/>
        </p:nvSpPr>
        <p:spPr>
          <a:xfrm>
            <a:off x="6627766" y="281245"/>
            <a:ext cx="19164" cy="19164"/>
          </a:xfrm>
          <a:prstGeom prst="ellipse">
            <a:avLst/>
          </a:prstGeom>
          <a:solidFill>
            <a:srgbClr val="C8C0FF">
              <a:alpha val="33000"/>
            </a:srgbClr>
          </a:solidFill>
          <a:ln/>
        </p:spPr>
      </p:sp>
      <p:sp>
        <p:nvSpPr>
          <p:cNvPr id="57" name="Shape 55"/>
          <p:cNvSpPr/>
          <p:nvPr/>
        </p:nvSpPr>
        <p:spPr>
          <a:xfrm>
            <a:off x="7107460" y="3605038"/>
            <a:ext cx="33620" cy="33620"/>
          </a:xfrm>
          <a:prstGeom prst="ellipse">
            <a:avLst/>
          </a:prstGeom>
          <a:solidFill>
            <a:srgbClr val="C8C0FF">
              <a:alpha val="22000"/>
            </a:srgbClr>
          </a:solidFill>
          <a:ln/>
        </p:spPr>
      </p:sp>
      <p:sp>
        <p:nvSpPr>
          <p:cNvPr id="58" name="Shape 56"/>
          <p:cNvSpPr/>
          <p:nvPr/>
        </p:nvSpPr>
        <p:spPr>
          <a:xfrm>
            <a:off x="3148376" y="2906136"/>
            <a:ext cx="50190" cy="50190"/>
          </a:xfrm>
          <a:prstGeom prst="ellipse">
            <a:avLst/>
          </a:prstGeom>
          <a:solidFill>
            <a:srgbClr val="C8C0FF">
              <a:alpha val="60000"/>
            </a:srgbClr>
          </a:solidFill>
          <a:ln/>
        </p:spPr>
      </p:sp>
      <p:sp>
        <p:nvSpPr>
          <p:cNvPr id="59" name="Shape 57"/>
          <p:cNvSpPr/>
          <p:nvPr/>
        </p:nvSpPr>
        <p:spPr>
          <a:xfrm>
            <a:off x="5368386" y="1582161"/>
            <a:ext cx="47682" cy="47682"/>
          </a:xfrm>
          <a:prstGeom prst="ellipse">
            <a:avLst/>
          </a:prstGeom>
          <a:solidFill>
            <a:srgbClr val="C8C0FF">
              <a:alpha val="51000"/>
            </a:srgbClr>
          </a:solidFill>
          <a:ln/>
        </p:spPr>
      </p:sp>
      <p:sp>
        <p:nvSpPr>
          <p:cNvPr id="60" name="Shape 58"/>
          <p:cNvSpPr/>
          <p:nvPr/>
        </p:nvSpPr>
        <p:spPr>
          <a:xfrm>
            <a:off x="3937133" y="836844"/>
            <a:ext cx="39605" cy="39605"/>
          </a:xfrm>
          <a:prstGeom prst="ellipse">
            <a:avLst/>
          </a:prstGeom>
          <a:solidFill>
            <a:srgbClr val="C8C0FF">
              <a:alpha val="25000"/>
            </a:srgbClr>
          </a:solidFill>
          <a:ln/>
        </p:spPr>
      </p:sp>
      <p:sp>
        <p:nvSpPr>
          <p:cNvPr id="61" name="Shape 59"/>
          <p:cNvSpPr/>
          <p:nvPr/>
        </p:nvSpPr>
        <p:spPr>
          <a:xfrm>
            <a:off x="3415353" y="1560367"/>
            <a:ext cx="53907" cy="53907"/>
          </a:xfrm>
          <a:prstGeom prst="ellipse">
            <a:avLst/>
          </a:prstGeom>
          <a:solidFill>
            <a:srgbClr val="C8C0FF">
              <a:alpha val="70000"/>
            </a:srgbClr>
          </a:solidFill>
          <a:ln/>
        </p:spPr>
      </p:sp>
      <p:sp>
        <p:nvSpPr>
          <p:cNvPr id="62" name="Shape 60"/>
          <p:cNvSpPr/>
          <p:nvPr/>
        </p:nvSpPr>
        <p:spPr>
          <a:xfrm>
            <a:off x="4122254" y="4895640"/>
            <a:ext cx="32606" cy="32606"/>
          </a:xfrm>
          <a:prstGeom prst="ellipse">
            <a:avLst/>
          </a:prstGeom>
          <a:solidFill>
            <a:srgbClr val="C8C0FF">
              <a:alpha val="45000"/>
            </a:srgbClr>
          </a:solidFill>
          <a:ln/>
        </p:spPr>
      </p:sp>
      <p:sp>
        <p:nvSpPr>
          <p:cNvPr id="63" name="Shape 61"/>
          <p:cNvSpPr/>
          <p:nvPr/>
        </p:nvSpPr>
        <p:spPr>
          <a:xfrm>
            <a:off x="5928494" y="3166055"/>
            <a:ext cx="18558" cy="18558"/>
          </a:xfrm>
          <a:prstGeom prst="ellipse">
            <a:avLst/>
          </a:prstGeom>
          <a:solidFill>
            <a:srgbClr val="C8C0FF">
              <a:alpha val="74000"/>
            </a:srgbClr>
          </a:solidFill>
          <a:ln/>
        </p:spPr>
      </p:sp>
      <p:sp>
        <p:nvSpPr>
          <p:cNvPr id="64" name="Shape 62"/>
          <p:cNvSpPr/>
          <p:nvPr/>
        </p:nvSpPr>
        <p:spPr>
          <a:xfrm>
            <a:off x="3583292" y="1687027"/>
            <a:ext cx="23709" cy="23709"/>
          </a:xfrm>
          <a:prstGeom prst="ellipse">
            <a:avLst/>
          </a:prstGeom>
          <a:solidFill>
            <a:srgbClr val="C8C0FF">
              <a:alpha val="72000"/>
            </a:srgbClr>
          </a:solidFill>
          <a:ln/>
        </p:spPr>
      </p:sp>
      <p:sp>
        <p:nvSpPr>
          <p:cNvPr id="65" name="Shape 63"/>
          <p:cNvSpPr/>
          <p:nvPr/>
        </p:nvSpPr>
        <p:spPr>
          <a:xfrm>
            <a:off x="6909607" y="4047690"/>
            <a:ext cx="30662" cy="30662"/>
          </a:xfrm>
          <a:prstGeom prst="ellipse">
            <a:avLst/>
          </a:prstGeom>
          <a:solidFill>
            <a:srgbClr val="C8C0FF">
              <a:alpha val="51000"/>
            </a:srgbClr>
          </a:solidFill>
          <a:ln/>
        </p:spPr>
      </p:sp>
      <p:sp>
        <p:nvSpPr>
          <p:cNvPr id="66" name="Shape 64"/>
          <p:cNvSpPr/>
          <p:nvPr/>
        </p:nvSpPr>
        <p:spPr>
          <a:xfrm>
            <a:off x="3042801" y="587290"/>
            <a:ext cx="29217" cy="29217"/>
          </a:xfrm>
          <a:prstGeom prst="ellipse">
            <a:avLst/>
          </a:prstGeom>
          <a:solidFill>
            <a:srgbClr val="C8C0FF">
              <a:alpha val="40000"/>
            </a:srgbClr>
          </a:solidFill>
          <a:ln/>
        </p:spPr>
      </p:sp>
      <p:sp>
        <p:nvSpPr>
          <p:cNvPr id="67" name="Shape 65"/>
          <p:cNvSpPr/>
          <p:nvPr/>
        </p:nvSpPr>
        <p:spPr>
          <a:xfrm>
            <a:off x="8128630" y="1240894"/>
            <a:ext cx="26046" cy="26046"/>
          </a:xfrm>
          <a:prstGeom prst="ellipse">
            <a:avLst/>
          </a:prstGeom>
          <a:solidFill>
            <a:srgbClr val="C8C0FF">
              <a:alpha val="59000"/>
            </a:srgbClr>
          </a:solidFill>
          <a:ln/>
        </p:spPr>
      </p:sp>
      <p:sp>
        <p:nvSpPr>
          <p:cNvPr id="68" name="Shape 66"/>
          <p:cNvSpPr/>
          <p:nvPr/>
        </p:nvSpPr>
        <p:spPr>
          <a:xfrm>
            <a:off x="7224275" y="3106613"/>
            <a:ext cx="30283" cy="30283"/>
          </a:xfrm>
          <a:prstGeom prst="ellipse">
            <a:avLst/>
          </a:prstGeom>
          <a:solidFill>
            <a:srgbClr val="C8C0FF">
              <a:alpha val="25000"/>
            </a:srgbClr>
          </a:solidFill>
          <a:ln/>
        </p:spPr>
      </p:sp>
      <p:sp>
        <p:nvSpPr>
          <p:cNvPr id="69" name="Shape 67"/>
          <p:cNvSpPr/>
          <p:nvPr/>
        </p:nvSpPr>
        <p:spPr>
          <a:xfrm>
            <a:off x="2624138" y="537187"/>
            <a:ext cx="38553" cy="38553"/>
          </a:xfrm>
          <a:prstGeom prst="ellipse">
            <a:avLst/>
          </a:prstGeom>
          <a:solidFill>
            <a:srgbClr val="C8C0FF">
              <a:alpha val="62000"/>
            </a:srgbClr>
          </a:solidFill>
          <a:ln/>
        </p:spPr>
      </p:sp>
      <p:sp>
        <p:nvSpPr>
          <p:cNvPr id="70" name="Shape 68"/>
          <p:cNvSpPr/>
          <p:nvPr/>
        </p:nvSpPr>
        <p:spPr>
          <a:xfrm>
            <a:off x="8681362" y="4896871"/>
            <a:ext cx="19740" cy="19740"/>
          </a:xfrm>
          <a:prstGeom prst="ellipse">
            <a:avLst/>
          </a:prstGeom>
          <a:solidFill>
            <a:srgbClr val="C8C0FF">
              <a:alpha val="49000"/>
            </a:srgbClr>
          </a:solidFill>
          <a:ln/>
        </p:spPr>
      </p:sp>
      <p:sp>
        <p:nvSpPr>
          <p:cNvPr id="71" name="Shape 69"/>
          <p:cNvSpPr/>
          <p:nvPr/>
        </p:nvSpPr>
        <p:spPr>
          <a:xfrm>
            <a:off x="3706400" y="2626092"/>
            <a:ext cx="30255" cy="30255"/>
          </a:xfrm>
          <a:prstGeom prst="ellipse">
            <a:avLst/>
          </a:prstGeom>
          <a:solidFill>
            <a:srgbClr val="C8C0FF">
              <a:alpha val="53000"/>
            </a:srgbClr>
          </a:solidFill>
          <a:ln/>
        </p:spPr>
      </p:sp>
      <p:sp>
        <p:nvSpPr>
          <p:cNvPr id="72" name="Shape 70"/>
          <p:cNvSpPr/>
          <p:nvPr/>
        </p:nvSpPr>
        <p:spPr>
          <a:xfrm>
            <a:off x="1134354" y="1192352"/>
            <a:ext cx="25956" cy="25956"/>
          </a:xfrm>
          <a:prstGeom prst="ellipse">
            <a:avLst/>
          </a:prstGeom>
          <a:solidFill>
            <a:srgbClr val="C8C0FF">
              <a:alpha val="78000"/>
            </a:srgbClr>
          </a:solidFill>
          <a:ln/>
        </p:spPr>
      </p:sp>
      <p:sp>
        <p:nvSpPr>
          <p:cNvPr id="73" name="Shape 71"/>
          <p:cNvSpPr/>
          <p:nvPr/>
        </p:nvSpPr>
        <p:spPr>
          <a:xfrm>
            <a:off x="7119321" y="3970323"/>
            <a:ext cx="35279" cy="35279"/>
          </a:xfrm>
          <a:prstGeom prst="ellipse">
            <a:avLst/>
          </a:prstGeom>
          <a:solidFill>
            <a:srgbClr val="C8C0FF">
              <a:alpha val="74000"/>
            </a:srgbClr>
          </a:solidFill>
          <a:ln/>
        </p:spPr>
      </p:sp>
      <p:sp>
        <p:nvSpPr>
          <p:cNvPr id="74" name="Shape 72"/>
          <p:cNvSpPr/>
          <p:nvPr/>
        </p:nvSpPr>
        <p:spPr>
          <a:xfrm>
            <a:off x="2127214" y="94396"/>
            <a:ext cx="24837" cy="24837"/>
          </a:xfrm>
          <a:prstGeom prst="ellipse">
            <a:avLst/>
          </a:prstGeom>
          <a:solidFill>
            <a:srgbClr val="C8C0FF">
              <a:alpha val="40000"/>
            </a:srgbClr>
          </a:solidFill>
          <a:ln/>
        </p:spPr>
      </p:sp>
      <p:sp>
        <p:nvSpPr>
          <p:cNvPr id="75" name="Shape 73"/>
          <p:cNvSpPr/>
          <p:nvPr/>
        </p:nvSpPr>
        <p:spPr>
          <a:xfrm>
            <a:off x="7674527" y="3990462"/>
            <a:ext cx="47049" cy="47049"/>
          </a:xfrm>
          <a:prstGeom prst="ellipse">
            <a:avLst/>
          </a:prstGeom>
          <a:solidFill>
            <a:srgbClr val="C8C0FF">
              <a:alpha val="72000"/>
            </a:srgbClr>
          </a:solidFill>
          <a:ln/>
        </p:spPr>
      </p:sp>
      <p:sp>
        <p:nvSpPr>
          <p:cNvPr id="76" name="Shape 74"/>
          <p:cNvSpPr/>
          <p:nvPr/>
        </p:nvSpPr>
        <p:spPr>
          <a:xfrm>
            <a:off x="7200355" y="3042532"/>
            <a:ext cx="19166" cy="19166"/>
          </a:xfrm>
          <a:prstGeom prst="ellipse">
            <a:avLst/>
          </a:prstGeom>
          <a:solidFill>
            <a:srgbClr val="C8C0FF">
              <a:alpha val="43000"/>
            </a:srgbClr>
          </a:solidFill>
          <a:ln/>
        </p:spPr>
      </p:sp>
      <p:sp>
        <p:nvSpPr>
          <p:cNvPr id="77" name="Shape 75"/>
          <p:cNvSpPr/>
          <p:nvPr/>
        </p:nvSpPr>
        <p:spPr>
          <a:xfrm>
            <a:off x="1614918" y="224957"/>
            <a:ext cx="29411" cy="29411"/>
          </a:xfrm>
          <a:prstGeom prst="ellipse">
            <a:avLst/>
          </a:prstGeom>
          <a:solidFill>
            <a:srgbClr val="C8C0FF">
              <a:alpha val="24000"/>
            </a:srgbClr>
          </a:solidFill>
          <a:ln/>
        </p:spPr>
      </p:sp>
      <p:sp>
        <p:nvSpPr>
          <p:cNvPr id="78" name="Shape 76"/>
          <p:cNvSpPr/>
          <p:nvPr/>
        </p:nvSpPr>
        <p:spPr>
          <a:xfrm>
            <a:off x="8769655" y="1727737"/>
            <a:ext cx="28210" cy="28210"/>
          </a:xfrm>
          <a:prstGeom prst="ellipse">
            <a:avLst/>
          </a:prstGeom>
          <a:solidFill>
            <a:srgbClr val="C8C0FF">
              <a:alpha val="79000"/>
            </a:srgbClr>
          </a:solidFill>
          <a:ln/>
        </p:spPr>
      </p:sp>
      <p:sp>
        <p:nvSpPr>
          <p:cNvPr id="79" name="Shape 77"/>
          <p:cNvSpPr/>
          <p:nvPr/>
        </p:nvSpPr>
        <p:spPr>
          <a:xfrm>
            <a:off x="6846295" y="3531217"/>
            <a:ext cx="42052" cy="42052"/>
          </a:xfrm>
          <a:prstGeom prst="ellipse">
            <a:avLst/>
          </a:prstGeom>
          <a:solidFill>
            <a:srgbClr val="C8C0FF">
              <a:alpha val="30000"/>
            </a:srgbClr>
          </a:solidFill>
          <a:ln/>
        </p:spPr>
      </p:sp>
      <p:sp>
        <p:nvSpPr>
          <p:cNvPr id="80" name="Shape 78"/>
          <p:cNvSpPr/>
          <p:nvPr/>
        </p:nvSpPr>
        <p:spPr>
          <a:xfrm>
            <a:off x="6214110" y="4004834"/>
            <a:ext cx="27221" cy="27221"/>
          </a:xfrm>
          <a:prstGeom prst="ellipse">
            <a:avLst/>
          </a:prstGeom>
          <a:solidFill>
            <a:srgbClr val="C8C0FF">
              <a:alpha val="46000"/>
            </a:srgbClr>
          </a:solidFill>
          <a:ln/>
        </p:spPr>
      </p:sp>
      <p:sp>
        <p:nvSpPr>
          <p:cNvPr id="81" name="Shape 79"/>
          <p:cNvSpPr/>
          <p:nvPr/>
        </p:nvSpPr>
        <p:spPr>
          <a:xfrm>
            <a:off x="4311193" y="3268663"/>
            <a:ext cx="26477" cy="26477"/>
          </a:xfrm>
          <a:prstGeom prst="ellipse">
            <a:avLst/>
          </a:prstGeom>
          <a:solidFill>
            <a:srgbClr val="C8C0FF">
              <a:alpha val="46000"/>
            </a:srgbClr>
          </a:solidFill>
          <a:ln/>
        </p:spPr>
      </p:sp>
      <p:sp>
        <p:nvSpPr>
          <p:cNvPr id="82" name="Shape 80"/>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83" name="Text 81"/>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CARD II · MESSAGES SENT</a:t>
            </a:r>
            <a:endParaRPr lang="en-US" sz="700" dirty="0"/>
          </a:p>
        </p:txBody>
      </p:sp>
      <p:sp>
        <p:nvSpPr>
          <p:cNvPr id="84" name="Text 82"/>
          <p:cNvSpPr/>
          <p:nvPr/>
        </p:nvSpPr>
        <p:spPr>
          <a:xfrm>
            <a:off x="731520" y="594360"/>
            <a:ext cx="7680960" cy="640080"/>
          </a:xfrm>
          <a:prstGeom prst="rect">
            <a:avLst/>
          </a:prstGeom>
          <a:noFill/>
          <a:ln/>
        </p:spPr>
        <p:txBody>
          <a:bodyPr wrap="square" rtlCol="0" anchor="ctr"/>
          <a:lstStyle/>
          <a:p>
            <a:pPr algn="ctr" indent="0" marL="0">
              <a:buNone/>
            </a:pPr>
            <a:r>
              <a:rPr lang="en-US" sz="3000" i="1" dirty="0">
                <a:solidFill>
                  <a:srgbClr val="F5EAD8"/>
                </a:solidFill>
                <a:latin typeface="Georgia" pitchFamily="34" charset="0"/>
                <a:ea typeface="Georgia" pitchFamily="34" charset="-122"/>
                <a:cs typeface="Georgia" pitchFamily="34" charset="-120"/>
              </a:rPr>
              <a:t>Messages Sent</a:t>
            </a:r>
            <a:endParaRPr lang="en-US" sz="3000" dirty="0"/>
          </a:p>
        </p:txBody>
      </p:sp>
      <p:sp>
        <p:nvSpPr>
          <p:cNvPr id="85" name="Text 83"/>
          <p:cNvSpPr/>
          <p:nvPr/>
        </p:nvSpPr>
        <p:spPr>
          <a:xfrm>
            <a:off x="0" y="1280160"/>
            <a:ext cx="9144000" cy="1280160"/>
          </a:xfrm>
          <a:prstGeom prst="rect">
            <a:avLst/>
          </a:prstGeom>
          <a:noFill/>
          <a:ln/>
        </p:spPr>
        <p:txBody>
          <a:bodyPr wrap="square" rtlCol="0" anchor="ctr"/>
          <a:lstStyle/>
          <a:p>
            <a:pPr algn="ctr" indent="0" marL="0">
              <a:buNone/>
            </a:pPr>
            <a:r>
              <a:rPr lang="en-US" sz="8000" b="1" i="1" dirty="0">
                <a:solidFill>
                  <a:srgbClr val="F4A959"/>
                </a:solidFill>
                <a:latin typeface="Georgia" pitchFamily="34" charset="0"/>
                <a:ea typeface="Georgia" pitchFamily="34" charset="-122"/>
                <a:cs typeface="Georgia" pitchFamily="34" charset="-120"/>
              </a:rPr>
              <a:t>A lot.</a:t>
            </a:r>
            <a:endParaRPr lang="en-US" sz="8000" dirty="0"/>
          </a:p>
        </p:txBody>
      </p:sp>
      <p:sp>
        <p:nvSpPr>
          <p:cNvPr id="86" name="Text 84"/>
          <p:cNvSpPr/>
          <p:nvPr/>
        </p:nvSpPr>
        <p:spPr>
          <a:xfrm>
            <a:off x="731520" y="2651760"/>
            <a:ext cx="7680960" cy="502920"/>
          </a:xfrm>
          <a:prstGeom prst="rect">
            <a:avLst/>
          </a:prstGeom>
          <a:noFill/>
          <a:ln/>
        </p:spPr>
        <p:txBody>
          <a:bodyPr wrap="square" rtlCol="0" anchor="ctr"/>
          <a:lstStyle/>
          <a:p>
            <a:pPr algn="ctr" indent="0" marL="0">
              <a:buNone/>
            </a:pPr>
            <a:r>
              <a:rPr lang="en-US" sz="2200" i="1" dirty="0">
                <a:solidFill>
                  <a:srgbClr val="B8A88E"/>
                </a:solidFill>
                <a:latin typeface="Georgia" pitchFamily="34" charset="0"/>
                <a:ea typeface="Georgia" pitchFamily="34" charset="-122"/>
                <a:cs typeface="Georgia" pitchFamily="34" charset="-120"/>
              </a:rPr>
              <a:t>No seriously.</a:t>
            </a:r>
            <a:endParaRPr lang="en-US" sz="2200" dirty="0"/>
          </a:p>
        </p:txBody>
      </p:sp>
      <p:sp>
        <p:nvSpPr>
          <p:cNvPr id="87" name="Text 85"/>
          <p:cNvSpPr/>
          <p:nvPr/>
        </p:nvSpPr>
        <p:spPr>
          <a:xfrm>
            <a:off x="731520" y="3200400"/>
            <a:ext cx="7680960" cy="502920"/>
          </a:xfrm>
          <a:prstGeom prst="rect">
            <a:avLst/>
          </a:prstGeom>
          <a:noFill/>
          <a:ln/>
        </p:spPr>
        <p:txBody>
          <a:bodyPr wrap="square" rtlCol="0" anchor="ctr"/>
          <a:lstStyle/>
          <a:p>
            <a:pPr algn="ctr" indent="0" marL="0">
              <a:buNone/>
            </a:pPr>
            <a:r>
              <a:rPr lang="en-US" sz="2200" i="1" dirty="0">
                <a:solidFill>
                  <a:srgbClr val="B8A88E"/>
                </a:solidFill>
                <a:latin typeface="Georgia" pitchFamily="34" charset="0"/>
                <a:ea typeface="Georgia" pitchFamily="34" charset="-122"/>
                <a:cs typeface="Georgia" pitchFamily="34" charset="-120"/>
              </a:rPr>
              <a:t>Like... a concerning amount.</a:t>
            </a:r>
            <a:endParaRPr lang="en-US" sz="2200" dirty="0"/>
          </a:p>
        </p:txBody>
      </p:sp>
      <p:sp>
        <p:nvSpPr>
          <p:cNvPr id="88" name="Shape 86"/>
          <p:cNvSpPr/>
          <p:nvPr/>
        </p:nvSpPr>
        <p:spPr>
          <a:xfrm>
            <a:off x="3931920" y="3749040"/>
            <a:ext cx="54864" cy="54864"/>
          </a:xfrm>
          <a:prstGeom prst="ellipse">
            <a:avLst/>
          </a:prstGeom>
          <a:solidFill>
            <a:srgbClr val="D4A843">
              <a:alpha val="50000"/>
            </a:srgbClr>
          </a:solidFill>
          <a:ln/>
        </p:spPr>
      </p:sp>
      <p:sp>
        <p:nvSpPr>
          <p:cNvPr id="89" name="Shape 87"/>
          <p:cNvSpPr/>
          <p:nvPr/>
        </p:nvSpPr>
        <p:spPr>
          <a:xfrm>
            <a:off x="4206240" y="3749040"/>
            <a:ext cx="54864" cy="54864"/>
          </a:xfrm>
          <a:prstGeom prst="ellipse">
            <a:avLst/>
          </a:prstGeom>
          <a:solidFill>
            <a:srgbClr val="D4A843">
              <a:alpha val="50000"/>
            </a:srgbClr>
          </a:solidFill>
          <a:ln/>
        </p:spPr>
      </p:sp>
      <p:sp>
        <p:nvSpPr>
          <p:cNvPr id="90" name="Shape 88"/>
          <p:cNvSpPr/>
          <p:nvPr/>
        </p:nvSpPr>
        <p:spPr>
          <a:xfrm>
            <a:off x="4480560" y="3749040"/>
            <a:ext cx="54864" cy="54864"/>
          </a:xfrm>
          <a:prstGeom prst="ellipse">
            <a:avLst/>
          </a:prstGeom>
          <a:solidFill>
            <a:srgbClr val="D4A843">
              <a:alpha val="50000"/>
            </a:srgbClr>
          </a:solidFill>
          <a:ln/>
        </p:spPr>
      </p:sp>
      <p:sp>
        <p:nvSpPr>
          <p:cNvPr id="91" name="Shape 89"/>
          <p:cNvSpPr/>
          <p:nvPr/>
        </p:nvSpPr>
        <p:spPr>
          <a:xfrm>
            <a:off x="4754880" y="3749040"/>
            <a:ext cx="54864" cy="54864"/>
          </a:xfrm>
          <a:prstGeom prst="ellipse">
            <a:avLst/>
          </a:prstGeom>
          <a:solidFill>
            <a:srgbClr val="D4A843">
              <a:alpha val="50000"/>
            </a:srgbClr>
          </a:solidFill>
          <a:ln/>
        </p:spPr>
      </p:sp>
      <p:sp>
        <p:nvSpPr>
          <p:cNvPr id="92" name="Shape 90"/>
          <p:cNvSpPr/>
          <p:nvPr/>
        </p:nvSpPr>
        <p:spPr>
          <a:xfrm>
            <a:off x="5029200" y="3749040"/>
            <a:ext cx="54864" cy="54864"/>
          </a:xfrm>
          <a:prstGeom prst="ellipse">
            <a:avLst/>
          </a:prstGeom>
          <a:solidFill>
            <a:srgbClr val="D4A843">
              <a:alpha val="50000"/>
            </a:srgbClr>
          </a:solidFill>
          <a:ln/>
        </p:spPr>
      </p:sp>
      <p:sp>
        <p:nvSpPr>
          <p:cNvPr id="93" name="Text 91"/>
          <p:cNvSpPr/>
          <p:nvPr/>
        </p:nvSpPr>
        <p:spPr>
          <a:xfrm>
            <a:off x="914400" y="3931920"/>
            <a:ext cx="7315200" cy="365760"/>
          </a:xfrm>
          <a:prstGeom prst="rect">
            <a:avLst/>
          </a:prstGeom>
          <a:noFill/>
          <a:ln/>
        </p:spPr>
        <p:txBody>
          <a:bodyPr wrap="square" rtlCol="0" anchor="ctr"/>
          <a:lstStyle/>
          <a:p>
            <a:pPr algn="ctr" indent="0" marL="0">
              <a:buNone/>
            </a:pPr>
            <a:r>
              <a:rPr lang="en-US" sz="1100" spc="200" kern="0" dirty="0">
                <a:solidFill>
                  <a:srgbClr val="D4A843">
                    <a:alpha val="70000"/>
                  </a:srgbClr>
                </a:solidFill>
                <a:latin typeface="Courier New" pitchFamily="34" charset="0"/>
                <a:ea typeface="Courier New" pitchFamily="34" charset="-122"/>
                <a:cs typeface="Courier New" pitchFamily="34" charset="-120"/>
              </a:rPr>
              <a:t>Yeah we're not calculating all that.</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9122146" y="1262106"/>
            <a:ext cx="51321" cy="51321"/>
          </a:xfrm>
          <a:prstGeom prst="ellipse">
            <a:avLst/>
          </a:prstGeom>
          <a:solidFill>
            <a:srgbClr val="C8C0FF">
              <a:alpha val="51000"/>
            </a:srgbClr>
          </a:solidFill>
          <a:ln/>
        </p:spPr>
      </p:sp>
      <p:sp>
        <p:nvSpPr>
          <p:cNvPr id="3" name="Shape 1"/>
          <p:cNvSpPr/>
          <p:nvPr/>
        </p:nvSpPr>
        <p:spPr>
          <a:xfrm>
            <a:off x="4177825" y="3340767"/>
            <a:ext cx="19046" cy="19046"/>
          </a:xfrm>
          <a:prstGeom prst="ellipse">
            <a:avLst/>
          </a:prstGeom>
          <a:solidFill>
            <a:srgbClr val="C8C0FF">
              <a:alpha val="43000"/>
            </a:srgbClr>
          </a:solidFill>
          <a:ln/>
        </p:spPr>
      </p:sp>
      <p:sp>
        <p:nvSpPr>
          <p:cNvPr id="4" name="Shape 2"/>
          <p:cNvSpPr/>
          <p:nvPr/>
        </p:nvSpPr>
        <p:spPr>
          <a:xfrm>
            <a:off x="5646401" y="4912675"/>
            <a:ext cx="35052" cy="35052"/>
          </a:xfrm>
          <a:prstGeom prst="ellipse">
            <a:avLst/>
          </a:prstGeom>
          <a:solidFill>
            <a:srgbClr val="C8C0FF">
              <a:alpha val="49000"/>
            </a:srgbClr>
          </a:solidFill>
          <a:ln/>
        </p:spPr>
      </p:sp>
      <p:sp>
        <p:nvSpPr>
          <p:cNvPr id="5" name="Shape 3"/>
          <p:cNvSpPr/>
          <p:nvPr/>
        </p:nvSpPr>
        <p:spPr>
          <a:xfrm>
            <a:off x="1071846" y="1108731"/>
            <a:ext cx="20237" cy="20237"/>
          </a:xfrm>
          <a:prstGeom prst="ellipse">
            <a:avLst/>
          </a:prstGeom>
          <a:solidFill>
            <a:srgbClr val="C8C0FF">
              <a:alpha val="50000"/>
            </a:srgbClr>
          </a:solidFill>
          <a:ln/>
        </p:spPr>
      </p:sp>
      <p:sp>
        <p:nvSpPr>
          <p:cNvPr id="6" name="Shape 4"/>
          <p:cNvSpPr/>
          <p:nvPr/>
        </p:nvSpPr>
        <p:spPr>
          <a:xfrm>
            <a:off x="3674259" y="306110"/>
            <a:ext cx="18884" cy="18884"/>
          </a:xfrm>
          <a:prstGeom prst="ellipse">
            <a:avLst/>
          </a:prstGeom>
          <a:solidFill>
            <a:srgbClr val="C8C0FF">
              <a:alpha val="72000"/>
            </a:srgbClr>
          </a:solidFill>
          <a:ln/>
        </p:spPr>
      </p:sp>
      <p:sp>
        <p:nvSpPr>
          <p:cNvPr id="7" name="Shape 5"/>
          <p:cNvSpPr/>
          <p:nvPr/>
        </p:nvSpPr>
        <p:spPr>
          <a:xfrm>
            <a:off x="4515461" y="430935"/>
            <a:ext cx="30661" cy="30661"/>
          </a:xfrm>
          <a:prstGeom prst="ellipse">
            <a:avLst/>
          </a:prstGeom>
          <a:solidFill>
            <a:srgbClr val="C8C0FF">
              <a:alpha val="34000"/>
            </a:srgbClr>
          </a:solidFill>
          <a:ln/>
        </p:spPr>
      </p:sp>
      <p:sp>
        <p:nvSpPr>
          <p:cNvPr id="8" name="Shape 6"/>
          <p:cNvSpPr/>
          <p:nvPr/>
        </p:nvSpPr>
        <p:spPr>
          <a:xfrm>
            <a:off x="4614019" y="4869983"/>
            <a:ext cx="39038" cy="39038"/>
          </a:xfrm>
          <a:prstGeom prst="ellipse">
            <a:avLst/>
          </a:prstGeom>
          <a:solidFill>
            <a:srgbClr val="C8C0FF">
              <a:alpha val="30000"/>
            </a:srgbClr>
          </a:solidFill>
          <a:ln/>
        </p:spPr>
      </p:sp>
      <p:sp>
        <p:nvSpPr>
          <p:cNvPr id="9" name="Shape 7"/>
          <p:cNvSpPr/>
          <p:nvPr/>
        </p:nvSpPr>
        <p:spPr>
          <a:xfrm>
            <a:off x="2243771" y="2153374"/>
            <a:ext cx="21811" cy="21811"/>
          </a:xfrm>
          <a:prstGeom prst="ellipse">
            <a:avLst/>
          </a:prstGeom>
          <a:solidFill>
            <a:srgbClr val="C8C0FF">
              <a:alpha val="21000"/>
            </a:srgbClr>
          </a:solidFill>
          <a:ln/>
        </p:spPr>
      </p:sp>
      <p:sp>
        <p:nvSpPr>
          <p:cNvPr id="10" name="Shape 8"/>
          <p:cNvSpPr/>
          <p:nvPr/>
        </p:nvSpPr>
        <p:spPr>
          <a:xfrm>
            <a:off x="7442712" y="2043665"/>
            <a:ext cx="26833" cy="26833"/>
          </a:xfrm>
          <a:prstGeom prst="ellipse">
            <a:avLst/>
          </a:prstGeom>
          <a:solidFill>
            <a:srgbClr val="C8C0FF">
              <a:alpha val="37000"/>
            </a:srgbClr>
          </a:solidFill>
          <a:ln/>
        </p:spPr>
      </p:sp>
      <p:sp>
        <p:nvSpPr>
          <p:cNvPr id="11" name="Shape 9"/>
          <p:cNvSpPr/>
          <p:nvPr/>
        </p:nvSpPr>
        <p:spPr>
          <a:xfrm>
            <a:off x="1038693" y="290708"/>
            <a:ext cx="30601" cy="30601"/>
          </a:xfrm>
          <a:prstGeom prst="ellipse">
            <a:avLst/>
          </a:prstGeom>
          <a:solidFill>
            <a:srgbClr val="C8C0FF">
              <a:alpha val="34000"/>
            </a:srgbClr>
          </a:solidFill>
          <a:ln/>
        </p:spPr>
      </p:sp>
      <p:sp>
        <p:nvSpPr>
          <p:cNvPr id="12" name="Shape 10"/>
          <p:cNvSpPr/>
          <p:nvPr/>
        </p:nvSpPr>
        <p:spPr>
          <a:xfrm>
            <a:off x="2255323" y="1303328"/>
            <a:ext cx="26657" cy="26657"/>
          </a:xfrm>
          <a:prstGeom prst="ellipse">
            <a:avLst/>
          </a:prstGeom>
          <a:solidFill>
            <a:srgbClr val="C8C0FF">
              <a:alpha val="75000"/>
            </a:srgbClr>
          </a:solidFill>
          <a:ln/>
        </p:spPr>
      </p:sp>
      <p:sp>
        <p:nvSpPr>
          <p:cNvPr id="13" name="Shape 11"/>
          <p:cNvSpPr/>
          <p:nvPr/>
        </p:nvSpPr>
        <p:spPr>
          <a:xfrm>
            <a:off x="6781797" y="1112310"/>
            <a:ext cx="44038" cy="44038"/>
          </a:xfrm>
          <a:prstGeom prst="ellipse">
            <a:avLst/>
          </a:prstGeom>
          <a:solidFill>
            <a:srgbClr val="C8C0FF">
              <a:alpha val="57000"/>
            </a:srgbClr>
          </a:solidFill>
          <a:ln/>
        </p:spPr>
      </p:sp>
      <p:sp>
        <p:nvSpPr>
          <p:cNvPr id="14" name="Shape 12"/>
          <p:cNvSpPr/>
          <p:nvPr/>
        </p:nvSpPr>
        <p:spPr>
          <a:xfrm>
            <a:off x="1862754" y="3559137"/>
            <a:ext cx="21467" cy="21467"/>
          </a:xfrm>
          <a:prstGeom prst="ellipse">
            <a:avLst/>
          </a:prstGeom>
          <a:solidFill>
            <a:srgbClr val="C8C0FF">
              <a:alpha val="58000"/>
            </a:srgbClr>
          </a:solidFill>
          <a:ln/>
        </p:spPr>
      </p:sp>
      <p:sp>
        <p:nvSpPr>
          <p:cNvPr id="15" name="Shape 13"/>
          <p:cNvSpPr/>
          <p:nvPr/>
        </p:nvSpPr>
        <p:spPr>
          <a:xfrm>
            <a:off x="1630887" y="1386096"/>
            <a:ext cx="36409" cy="36409"/>
          </a:xfrm>
          <a:prstGeom prst="ellipse">
            <a:avLst/>
          </a:prstGeom>
          <a:solidFill>
            <a:srgbClr val="C8C0FF">
              <a:alpha val="60000"/>
            </a:srgbClr>
          </a:solidFill>
          <a:ln/>
        </p:spPr>
      </p:sp>
      <p:sp>
        <p:nvSpPr>
          <p:cNvPr id="16" name="Shape 14"/>
          <p:cNvSpPr/>
          <p:nvPr/>
        </p:nvSpPr>
        <p:spPr>
          <a:xfrm>
            <a:off x="1510423" y="663540"/>
            <a:ext cx="46429" cy="46429"/>
          </a:xfrm>
          <a:prstGeom prst="ellipse">
            <a:avLst/>
          </a:prstGeom>
          <a:solidFill>
            <a:srgbClr val="C8C0FF">
              <a:alpha val="60000"/>
            </a:srgbClr>
          </a:solidFill>
          <a:ln/>
        </p:spPr>
      </p:sp>
      <p:sp>
        <p:nvSpPr>
          <p:cNvPr id="17" name="Shape 15"/>
          <p:cNvSpPr/>
          <p:nvPr/>
        </p:nvSpPr>
        <p:spPr>
          <a:xfrm>
            <a:off x="279894" y="2764335"/>
            <a:ext cx="41289" cy="41289"/>
          </a:xfrm>
          <a:prstGeom prst="ellipse">
            <a:avLst/>
          </a:prstGeom>
          <a:solidFill>
            <a:srgbClr val="C8C0FF">
              <a:alpha val="39000"/>
            </a:srgbClr>
          </a:solidFill>
          <a:ln/>
        </p:spPr>
      </p:sp>
      <p:sp>
        <p:nvSpPr>
          <p:cNvPr id="18" name="Shape 16"/>
          <p:cNvSpPr/>
          <p:nvPr/>
        </p:nvSpPr>
        <p:spPr>
          <a:xfrm>
            <a:off x="7021200" y="2056811"/>
            <a:ext cx="49451" cy="49451"/>
          </a:xfrm>
          <a:prstGeom prst="ellipse">
            <a:avLst/>
          </a:prstGeom>
          <a:solidFill>
            <a:srgbClr val="C8C0FF">
              <a:alpha val="68000"/>
            </a:srgbClr>
          </a:solidFill>
          <a:ln/>
        </p:spPr>
      </p:sp>
      <p:sp>
        <p:nvSpPr>
          <p:cNvPr id="19" name="Shape 17"/>
          <p:cNvSpPr/>
          <p:nvPr/>
        </p:nvSpPr>
        <p:spPr>
          <a:xfrm>
            <a:off x="6295911" y="3543723"/>
            <a:ext cx="21477" cy="21477"/>
          </a:xfrm>
          <a:prstGeom prst="ellipse">
            <a:avLst/>
          </a:prstGeom>
          <a:solidFill>
            <a:srgbClr val="C8C0FF">
              <a:alpha val="59000"/>
            </a:srgbClr>
          </a:solidFill>
          <a:ln/>
        </p:spPr>
      </p:sp>
      <p:sp>
        <p:nvSpPr>
          <p:cNvPr id="20" name="Shape 18"/>
          <p:cNvSpPr/>
          <p:nvPr/>
        </p:nvSpPr>
        <p:spPr>
          <a:xfrm>
            <a:off x="1553786" y="893274"/>
            <a:ext cx="52254" cy="52254"/>
          </a:xfrm>
          <a:prstGeom prst="ellipse">
            <a:avLst/>
          </a:prstGeom>
          <a:solidFill>
            <a:srgbClr val="C8C0FF">
              <a:alpha val="32000"/>
            </a:srgbClr>
          </a:solidFill>
          <a:ln/>
        </p:spPr>
      </p:sp>
      <p:sp>
        <p:nvSpPr>
          <p:cNvPr id="21" name="Shape 19"/>
          <p:cNvSpPr/>
          <p:nvPr/>
        </p:nvSpPr>
        <p:spPr>
          <a:xfrm>
            <a:off x="2366179" y="667342"/>
            <a:ext cx="28495" cy="28495"/>
          </a:xfrm>
          <a:prstGeom prst="ellipse">
            <a:avLst/>
          </a:prstGeom>
          <a:solidFill>
            <a:srgbClr val="C8C0FF">
              <a:alpha val="25000"/>
            </a:srgbClr>
          </a:solidFill>
          <a:ln/>
        </p:spPr>
      </p:sp>
      <p:sp>
        <p:nvSpPr>
          <p:cNvPr id="22" name="Shape 20"/>
          <p:cNvSpPr/>
          <p:nvPr/>
        </p:nvSpPr>
        <p:spPr>
          <a:xfrm>
            <a:off x="7834131" y="4813907"/>
            <a:ext cx="22259" cy="22259"/>
          </a:xfrm>
          <a:prstGeom prst="ellipse">
            <a:avLst/>
          </a:prstGeom>
          <a:solidFill>
            <a:srgbClr val="C8C0FF">
              <a:alpha val="35000"/>
            </a:srgbClr>
          </a:solidFill>
          <a:ln/>
        </p:spPr>
      </p:sp>
      <p:sp>
        <p:nvSpPr>
          <p:cNvPr id="23" name="Shape 21"/>
          <p:cNvSpPr/>
          <p:nvPr/>
        </p:nvSpPr>
        <p:spPr>
          <a:xfrm>
            <a:off x="8865345" y="8281"/>
            <a:ext cx="19243" cy="19243"/>
          </a:xfrm>
          <a:prstGeom prst="ellipse">
            <a:avLst/>
          </a:prstGeom>
          <a:solidFill>
            <a:srgbClr val="C8C0FF">
              <a:alpha val="33000"/>
            </a:srgbClr>
          </a:solidFill>
          <a:ln/>
        </p:spPr>
      </p:sp>
      <p:sp>
        <p:nvSpPr>
          <p:cNvPr id="24" name="Shape 22"/>
          <p:cNvSpPr/>
          <p:nvPr/>
        </p:nvSpPr>
        <p:spPr>
          <a:xfrm>
            <a:off x="8998884" y="3049127"/>
            <a:ext cx="47956" cy="47956"/>
          </a:xfrm>
          <a:prstGeom prst="ellipse">
            <a:avLst/>
          </a:prstGeom>
          <a:solidFill>
            <a:srgbClr val="C8C0FF">
              <a:alpha val="65000"/>
            </a:srgbClr>
          </a:solidFill>
          <a:ln/>
        </p:spPr>
      </p:sp>
      <p:sp>
        <p:nvSpPr>
          <p:cNvPr id="25" name="Shape 23"/>
          <p:cNvSpPr/>
          <p:nvPr/>
        </p:nvSpPr>
        <p:spPr>
          <a:xfrm>
            <a:off x="4698665" y="4816183"/>
            <a:ext cx="21131" cy="21131"/>
          </a:xfrm>
          <a:prstGeom prst="ellipse">
            <a:avLst/>
          </a:prstGeom>
          <a:solidFill>
            <a:srgbClr val="C8C0FF">
              <a:alpha val="43000"/>
            </a:srgbClr>
          </a:solidFill>
          <a:ln/>
        </p:spPr>
      </p:sp>
      <p:sp>
        <p:nvSpPr>
          <p:cNvPr id="26" name="Shape 24"/>
          <p:cNvSpPr/>
          <p:nvPr/>
        </p:nvSpPr>
        <p:spPr>
          <a:xfrm>
            <a:off x="7273629" y="3347138"/>
            <a:ext cx="51646" cy="51646"/>
          </a:xfrm>
          <a:prstGeom prst="ellipse">
            <a:avLst/>
          </a:prstGeom>
          <a:solidFill>
            <a:srgbClr val="C8C0FF">
              <a:alpha val="22000"/>
            </a:srgbClr>
          </a:solidFill>
          <a:ln/>
        </p:spPr>
      </p:sp>
      <p:sp>
        <p:nvSpPr>
          <p:cNvPr id="27" name="Shape 25"/>
          <p:cNvSpPr/>
          <p:nvPr/>
        </p:nvSpPr>
        <p:spPr>
          <a:xfrm>
            <a:off x="6763969" y="4877989"/>
            <a:ext cx="27032" cy="27032"/>
          </a:xfrm>
          <a:prstGeom prst="ellipse">
            <a:avLst/>
          </a:prstGeom>
          <a:solidFill>
            <a:srgbClr val="C8C0FF">
              <a:alpha val="69000"/>
            </a:srgbClr>
          </a:solidFill>
          <a:ln/>
        </p:spPr>
      </p:sp>
      <p:sp>
        <p:nvSpPr>
          <p:cNvPr id="28" name="Shape 26"/>
          <p:cNvSpPr/>
          <p:nvPr/>
        </p:nvSpPr>
        <p:spPr>
          <a:xfrm>
            <a:off x="2298817" y="2491084"/>
            <a:ext cx="37556" cy="37556"/>
          </a:xfrm>
          <a:prstGeom prst="ellipse">
            <a:avLst/>
          </a:prstGeom>
          <a:solidFill>
            <a:srgbClr val="C8C0FF">
              <a:alpha val="57000"/>
            </a:srgbClr>
          </a:solidFill>
          <a:ln/>
        </p:spPr>
      </p:sp>
      <p:sp>
        <p:nvSpPr>
          <p:cNvPr id="29" name="Shape 27"/>
          <p:cNvSpPr/>
          <p:nvPr/>
        </p:nvSpPr>
        <p:spPr>
          <a:xfrm>
            <a:off x="8142188" y="4404079"/>
            <a:ext cx="24065" cy="24065"/>
          </a:xfrm>
          <a:prstGeom prst="ellipse">
            <a:avLst/>
          </a:prstGeom>
          <a:solidFill>
            <a:srgbClr val="C8C0FF">
              <a:alpha val="77000"/>
            </a:srgbClr>
          </a:solidFill>
          <a:ln/>
        </p:spPr>
      </p:sp>
      <p:sp>
        <p:nvSpPr>
          <p:cNvPr id="30" name="Shape 28"/>
          <p:cNvSpPr/>
          <p:nvPr/>
        </p:nvSpPr>
        <p:spPr>
          <a:xfrm>
            <a:off x="1556835" y="2543384"/>
            <a:ext cx="39562" cy="39562"/>
          </a:xfrm>
          <a:prstGeom prst="ellipse">
            <a:avLst/>
          </a:prstGeom>
          <a:solidFill>
            <a:srgbClr val="C8C0FF">
              <a:alpha val="77000"/>
            </a:srgbClr>
          </a:solidFill>
          <a:ln/>
        </p:spPr>
      </p:sp>
      <p:sp>
        <p:nvSpPr>
          <p:cNvPr id="31" name="Shape 29"/>
          <p:cNvSpPr/>
          <p:nvPr/>
        </p:nvSpPr>
        <p:spPr>
          <a:xfrm>
            <a:off x="4487616" y="840776"/>
            <a:ext cx="41188" cy="41188"/>
          </a:xfrm>
          <a:prstGeom prst="ellipse">
            <a:avLst/>
          </a:prstGeom>
          <a:solidFill>
            <a:srgbClr val="C8C0FF">
              <a:alpha val="73000"/>
            </a:srgbClr>
          </a:solidFill>
          <a:ln/>
        </p:spPr>
      </p:sp>
      <p:sp>
        <p:nvSpPr>
          <p:cNvPr id="32" name="Shape 30"/>
          <p:cNvSpPr/>
          <p:nvPr/>
        </p:nvSpPr>
        <p:spPr>
          <a:xfrm>
            <a:off x="4608880" y="4991238"/>
            <a:ext cx="30809" cy="30809"/>
          </a:xfrm>
          <a:prstGeom prst="ellipse">
            <a:avLst/>
          </a:prstGeom>
          <a:solidFill>
            <a:srgbClr val="C8C0FF">
              <a:alpha val="56000"/>
            </a:srgbClr>
          </a:solidFill>
          <a:ln/>
        </p:spPr>
      </p:sp>
      <p:sp>
        <p:nvSpPr>
          <p:cNvPr id="33" name="Shape 31"/>
          <p:cNvSpPr/>
          <p:nvPr/>
        </p:nvSpPr>
        <p:spPr>
          <a:xfrm>
            <a:off x="3509602" y="5081134"/>
            <a:ext cx="36730" cy="36730"/>
          </a:xfrm>
          <a:prstGeom prst="ellipse">
            <a:avLst/>
          </a:prstGeom>
          <a:solidFill>
            <a:srgbClr val="C8C0FF">
              <a:alpha val="38000"/>
            </a:srgbClr>
          </a:solidFill>
          <a:ln/>
        </p:spPr>
      </p:sp>
      <p:sp>
        <p:nvSpPr>
          <p:cNvPr id="34" name="Shape 32"/>
          <p:cNvSpPr/>
          <p:nvPr/>
        </p:nvSpPr>
        <p:spPr>
          <a:xfrm>
            <a:off x="4596903" y="3358882"/>
            <a:ext cx="27664" cy="27664"/>
          </a:xfrm>
          <a:prstGeom prst="ellipse">
            <a:avLst/>
          </a:prstGeom>
          <a:solidFill>
            <a:srgbClr val="C8C0FF">
              <a:alpha val="31000"/>
            </a:srgbClr>
          </a:solidFill>
          <a:ln/>
        </p:spPr>
      </p:sp>
      <p:sp>
        <p:nvSpPr>
          <p:cNvPr id="35" name="Shape 33"/>
          <p:cNvSpPr/>
          <p:nvPr/>
        </p:nvSpPr>
        <p:spPr>
          <a:xfrm>
            <a:off x="7150872" y="2328975"/>
            <a:ext cx="27557" cy="27557"/>
          </a:xfrm>
          <a:prstGeom prst="ellipse">
            <a:avLst/>
          </a:prstGeom>
          <a:solidFill>
            <a:srgbClr val="C8C0FF">
              <a:alpha val="60000"/>
            </a:srgbClr>
          </a:solidFill>
          <a:ln/>
        </p:spPr>
      </p:sp>
      <p:sp>
        <p:nvSpPr>
          <p:cNvPr id="36" name="Shape 34"/>
          <p:cNvSpPr/>
          <p:nvPr/>
        </p:nvSpPr>
        <p:spPr>
          <a:xfrm>
            <a:off x="9131870" y="3324137"/>
            <a:ext cx="26497" cy="26497"/>
          </a:xfrm>
          <a:prstGeom prst="ellipse">
            <a:avLst/>
          </a:prstGeom>
          <a:solidFill>
            <a:srgbClr val="C8C0FF">
              <a:alpha val="30000"/>
            </a:srgbClr>
          </a:solidFill>
          <a:ln/>
        </p:spPr>
      </p:sp>
      <p:sp>
        <p:nvSpPr>
          <p:cNvPr id="37" name="Shape 35"/>
          <p:cNvSpPr/>
          <p:nvPr/>
        </p:nvSpPr>
        <p:spPr>
          <a:xfrm>
            <a:off x="1941136" y="4983852"/>
            <a:ext cx="33681" cy="33681"/>
          </a:xfrm>
          <a:prstGeom prst="ellipse">
            <a:avLst/>
          </a:prstGeom>
          <a:solidFill>
            <a:srgbClr val="C8C0FF">
              <a:alpha val="33000"/>
            </a:srgbClr>
          </a:solidFill>
          <a:ln/>
        </p:spPr>
      </p:sp>
      <p:sp>
        <p:nvSpPr>
          <p:cNvPr id="38" name="Shape 36"/>
          <p:cNvSpPr/>
          <p:nvPr/>
        </p:nvSpPr>
        <p:spPr>
          <a:xfrm>
            <a:off x="65314" y="4005719"/>
            <a:ext cx="34501" cy="34501"/>
          </a:xfrm>
          <a:prstGeom prst="ellipse">
            <a:avLst/>
          </a:prstGeom>
          <a:solidFill>
            <a:srgbClr val="C8C0FF">
              <a:alpha val="47000"/>
            </a:srgbClr>
          </a:solidFill>
          <a:ln/>
        </p:spPr>
      </p:sp>
      <p:sp>
        <p:nvSpPr>
          <p:cNvPr id="39" name="Shape 37"/>
          <p:cNvSpPr/>
          <p:nvPr/>
        </p:nvSpPr>
        <p:spPr>
          <a:xfrm>
            <a:off x="9127566" y="49631"/>
            <a:ext cx="35678" cy="35678"/>
          </a:xfrm>
          <a:prstGeom prst="ellipse">
            <a:avLst/>
          </a:prstGeom>
          <a:solidFill>
            <a:srgbClr val="C8C0FF">
              <a:alpha val="74000"/>
            </a:srgbClr>
          </a:solidFill>
          <a:ln/>
        </p:spPr>
      </p:sp>
      <p:sp>
        <p:nvSpPr>
          <p:cNvPr id="40" name="Shape 38"/>
          <p:cNvSpPr/>
          <p:nvPr/>
        </p:nvSpPr>
        <p:spPr>
          <a:xfrm>
            <a:off x="7047097" y="1399975"/>
            <a:ext cx="18828" cy="18828"/>
          </a:xfrm>
          <a:prstGeom prst="ellipse">
            <a:avLst/>
          </a:prstGeom>
          <a:solidFill>
            <a:srgbClr val="C8C0FF">
              <a:alpha val="56000"/>
            </a:srgbClr>
          </a:solidFill>
          <a:ln/>
        </p:spPr>
      </p:sp>
      <p:sp>
        <p:nvSpPr>
          <p:cNvPr id="41" name="Shape 39"/>
          <p:cNvSpPr/>
          <p:nvPr/>
        </p:nvSpPr>
        <p:spPr>
          <a:xfrm>
            <a:off x="193605" y="1617910"/>
            <a:ext cx="39830" cy="39830"/>
          </a:xfrm>
          <a:prstGeom prst="ellipse">
            <a:avLst/>
          </a:prstGeom>
          <a:solidFill>
            <a:srgbClr val="C8C0FF">
              <a:alpha val="51000"/>
            </a:srgbClr>
          </a:solidFill>
          <a:ln/>
        </p:spPr>
      </p:sp>
      <p:sp>
        <p:nvSpPr>
          <p:cNvPr id="42" name="Shape 40"/>
          <p:cNvSpPr/>
          <p:nvPr/>
        </p:nvSpPr>
        <p:spPr>
          <a:xfrm>
            <a:off x="2557120" y="3239212"/>
            <a:ext cx="48244" cy="48244"/>
          </a:xfrm>
          <a:prstGeom prst="ellipse">
            <a:avLst/>
          </a:prstGeom>
          <a:solidFill>
            <a:srgbClr val="C8C0FF">
              <a:alpha val="40000"/>
            </a:srgbClr>
          </a:solidFill>
          <a:ln/>
        </p:spPr>
      </p:sp>
      <p:sp>
        <p:nvSpPr>
          <p:cNvPr id="43" name="Shape 41"/>
          <p:cNvSpPr/>
          <p:nvPr/>
        </p:nvSpPr>
        <p:spPr>
          <a:xfrm>
            <a:off x="1896693" y="2756413"/>
            <a:ext cx="27055" cy="27055"/>
          </a:xfrm>
          <a:prstGeom prst="ellipse">
            <a:avLst/>
          </a:prstGeom>
          <a:solidFill>
            <a:srgbClr val="C8C0FF">
              <a:alpha val="33000"/>
            </a:srgbClr>
          </a:solidFill>
          <a:ln/>
        </p:spPr>
      </p:sp>
      <p:sp>
        <p:nvSpPr>
          <p:cNvPr id="44" name="Shape 42"/>
          <p:cNvSpPr/>
          <p:nvPr/>
        </p:nvSpPr>
        <p:spPr>
          <a:xfrm>
            <a:off x="2696254" y="3812037"/>
            <a:ext cx="35099" cy="35099"/>
          </a:xfrm>
          <a:prstGeom prst="ellipse">
            <a:avLst/>
          </a:prstGeom>
          <a:solidFill>
            <a:srgbClr val="C8C0FF">
              <a:alpha val="40000"/>
            </a:srgbClr>
          </a:solidFill>
          <a:ln/>
        </p:spPr>
      </p:sp>
      <p:sp>
        <p:nvSpPr>
          <p:cNvPr id="45" name="Shape 43"/>
          <p:cNvSpPr/>
          <p:nvPr/>
        </p:nvSpPr>
        <p:spPr>
          <a:xfrm>
            <a:off x="3304467" y="3666371"/>
            <a:ext cx="54354" cy="54354"/>
          </a:xfrm>
          <a:prstGeom prst="ellipse">
            <a:avLst/>
          </a:prstGeom>
          <a:solidFill>
            <a:srgbClr val="C8C0FF">
              <a:alpha val="80000"/>
            </a:srgbClr>
          </a:solidFill>
          <a:ln/>
        </p:spPr>
      </p:sp>
      <p:sp>
        <p:nvSpPr>
          <p:cNvPr id="46" name="Shape 44"/>
          <p:cNvSpPr/>
          <p:nvPr/>
        </p:nvSpPr>
        <p:spPr>
          <a:xfrm>
            <a:off x="7380124" y="3301459"/>
            <a:ext cx="21444" cy="21444"/>
          </a:xfrm>
          <a:prstGeom prst="ellipse">
            <a:avLst/>
          </a:prstGeom>
          <a:solidFill>
            <a:srgbClr val="C8C0FF">
              <a:alpha val="61000"/>
            </a:srgbClr>
          </a:solidFill>
          <a:ln/>
        </p:spPr>
      </p:sp>
      <p:sp>
        <p:nvSpPr>
          <p:cNvPr id="47" name="Shape 45"/>
          <p:cNvSpPr/>
          <p:nvPr/>
        </p:nvSpPr>
        <p:spPr>
          <a:xfrm>
            <a:off x="7878346" y="4098585"/>
            <a:ext cx="32102" cy="32102"/>
          </a:xfrm>
          <a:prstGeom prst="ellipse">
            <a:avLst/>
          </a:prstGeom>
          <a:solidFill>
            <a:srgbClr val="C8C0FF">
              <a:alpha val="36000"/>
            </a:srgbClr>
          </a:solidFill>
          <a:ln/>
        </p:spPr>
      </p:sp>
      <p:sp>
        <p:nvSpPr>
          <p:cNvPr id="48" name="Shape 46"/>
          <p:cNvSpPr/>
          <p:nvPr/>
        </p:nvSpPr>
        <p:spPr>
          <a:xfrm>
            <a:off x="5718553" y="1191223"/>
            <a:ext cx="37542" cy="37542"/>
          </a:xfrm>
          <a:prstGeom prst="ellipse">
            <a:avLst/>
          </a:prstGeom>
          <a:solidFill>
            <a:srgbClr val="C8C0FF">
              <a:alpha val="41000"/>
            </a:srgbClr>
          </a:solidFill>
          <a:ln/>
        </p:spPr>
      </p:sp>
      <p:sp>
        <p:nvSpPr>
          <p:cNvPr id="49" name="Shape 47"/>
          <p:cNvSpPr/>
          <p:nvPr/>
        </p:nvSpPr>
        <p:spPr>
          <a:xfrm>
            <a:off x="491435" y="2017706"/>
            <a:ext cx="45366" cy="45366"/>
          </a:xfrm>
          <a:prstGeom prst="ellipse">
            <a:avLst/>
          </a:prstGeom>
          <a:solidFill>
            <a:srgbClr val="C8C0FF">
              <a:alpha val="74000"/>
            </a:srgbClr>
          </a:solidFill>
          <a:ln/>
        </p:spPr>
      </p:sp>
      <p:sp>
        <p:nvSpPr>
          <p:cNvPr id="50" name="Shape 48"/>
          <p:cNvSpPr/>
          <p:nvPr/>
        </p:nvSpPr>
        <p:spPr>
          <a:xfrm>
            <a:off x="3805347" y="2803790"/>
            <a:ext cx="36382" cy="36382"/>
          </a:xfrm>
          <a:prstGeom prst="ellipse">
            <a:avLst/>
          </a:prstGeom>
          <a:solidFill>
            <a:srgbClr val="C8C0FF">
              <a:alpha val="64000"/>
            </a:srgbClr>
          </a:solidFill>
          <a:ln/>
        </p:spPr>
      </p:sp>
      <p:sp>
        <p:nvSpPr>
          <p:cNvPr id="51" name="Shape 49"/>
          <p:cNvSpPr/>
          <p:nvPr/>
        </p:nvSpPr>
        <p:spPr>
          <a:xfrm>
            <a:off x="4244411" y="4190849"/>
            <a:ext cx="37787" cy="37787"/>
          </a:xfrm>
          <a:prstGeom prst="ellipse">
            <a:avLst/>
          </a:prstGeom>
          <a:solidFill>
            <a:srgbClr val="C8C0FF">
              <a:alpha val="47000"/>
            </a:srgbClr>
          </a:solidFill>
          <a:ln/>
        </p:spPr>
      </p:sp>
      <p:sp>
        <p:nvSpPr>
          <p:cNvPr id="52" name="Shape 50"/>
          <p:cNvSpPr/>
          <p:nvPr/>
        </p:nvSpPr>
        <p:spPr>
          <a:xfrm>
            <a:off x="3073873" y="227286"/>
            <a:ext cx="19484" cy="19484"/>
          </a:xfrm>
          <a:prstGeom prst="ellipse">
            <a:avLst/>
          </a:prstGeom>
          <a:solidFill>
            <a:srgbClr val="C8C0FF">
              <a:alpha val="57000"/>
            </a:srgbClr>
          </a:solidFill>
          <a:ln/>
        </p:spPr>
      </p:sp>
      <p:sp>
        <p:nvSpPr>
          <p:cNvPr id="53" name="Shape 51"/>
          <p:cNvSpPr/>
          <p:nvPr/>
        </p:nvSpPr>
        <p:spPr>
          <a:xfrm>
            <a:off x="7858985" y="3576900"/>
            <a:ext cx="24394" cy="24394"/>
          </a:xfrm>
          <a:prstGeom prst="ellipse">
            <a:avLst/>
          </a:prstGeom>
          <a:solidFill>
            <a:srgbClr val="C8C0FF">
              <a:alpha val="59000"/>
            </a:srgbClr>
          </a:solidFill>
          <a:ln/>
        </p:spPr>
      </p:sp>
      <p:sp>
        <p:nvSpPr>
          <p:cNvPr id="54" name="Shape 52"/>
          <p:cNvSpPr/>
          <p:nvPr/>
        </p:nvSpPr>
        <p:spPr>
          <a:xfrm>
            <a:off x="6211805" y="2668741"/>
            <a:ext cx="45776" cy="45776"/>
          </a:xfrm>
          <a:prstGeom prst="ellipse">
            <a:avLst/>
          </a:prstGeom>
          <a:solidFill>
            <a:srgbClr val="C8C0FF">
              <a:alpha val="33000"/>
            </a:srgbClr>
          </a:solidFill>
          <a:ln/>
        </p:spPr>
      </p:sp>
      <p:sp>
        <p:nvSpPr>
          <p:cNvPr id="55" name="Shape 53"/>
          <p:cNvSpPr/>
          <p:nvPr/>
        </p:nvSpPr>
        <p:spPr>
          <a:xfrm>
            <a:off x="5548610" y="4188429"/>
            <a:ext cx="38058" cy="38058"/>
          </a:xfrm>
          <a:prstGeom prst="ellipse">
            <a:avLst/>
          </a:prstGeom>
          <a:solidFill>
            <a:srgbClr val="C8C0FF">
              <a:alpha val="71000"/>
            </a:srgbClr>
          </a:solidFill>
          <a:ln/>
        </p:spPr>
      </p:sp>
      <p:sp>
        <p:nvSpPr>
          <p:cNvPr id="56" name="Shape 54"/>
          <p:cNvSpPr/>
          <p:nvPr/>
        </p:nvSpPr>
        <p:spPr>
          <a:xfrm>
            <a:off x="4311252" y="1662929"/>
            <a:ext cx="26196" cy="26196"/>
          </a:xfrm>
          <a:prstGeom prst="ellipse">
            <a:avLst/>
          </a:prstGeom>
          <a:solidFill>
            <a:srgbClr val="C8C0FF">
              <a:alpha val="27000"/>
            </a:srgbClr>
          </a:solidFill>
          <a:ln/>
        </p:spPr>
      </p:sp>
      <p:sp>
        <p:nvSpPr>
          <p:cNvPr id="57" name="Shape 55"/>
          <p:cNvSpPr/>
          <p:nvPr/>
        </p:nvSpPr>
        <p:spPr>
          <a:xfrm>
            <a:off x="4179254" y="3072408"/>
            <a:ext cx="29250" cy="29250"/>
          </a:xfrm>
          <a:prstGeom prst="ellipse">
            <a:avLst/>
          </a:prstGeom>
          <a:solidFill>
            <a:srgbClr val="C8C0FF">
              <a:alpha val="25000"/>
            </a:srgbClr>
          </a:solidFill>
          <a:ln/>
        </p:spPr>
      </p:sp>
      <p:sp>
        <p:nvSpPr>
          <p:cNvPr id="58" name="Shape 56"/>
          <p:cNvSpPr/>
          <p:nvPr/>
        </p:nvSpPr>
        <p:spPr>
          <a:xfrm>
            <a:off x="8019064" y="4680278"/>
            <a:ext cx="23423" cy="23423"/>
          </a:xfrm>
          <a:prstGeom prst="ellipse">
            <a:avLst/>
          </a:prstGeom>
          <a:solidFill>
            <a:srgbClr val="C8C0FF">
              <a:alpha val="45000"/>
            </a:srgbClr>
          </a:solidFill>
          <a:ln/>
        </p:spPr>
      </p:sp>
      <p:sp>
        <p:nvSpPr>
          <p:cNvPr id="59" name="Shape 57"/>
          <p:cNvSpPr/>
          <p:nvPr/>
        </p:nvSpPr>
        <p:spPr>
          <a:xfrm>
            <a:off x="3266965" y="4521999"/>
            <a:ext cx="23455" cy="23455"/>
          </a:xfrm>
          <a:prstGeom prst="ellipse">
            <a:avLst/>
          </a:prstGeom>
          <a:solidFill>
            <a:srgbClr val="C8C0FF">
              <a:alpha val="68000"/>
            </a:srgbClr>
          </a:solidFill>
          <a:ln/>
        </p:spPr>
      </p:sp>
      <p:sp>
        <p:nvSpPr>
          <p:cNvPr id="60" name="Shape 58"/>
          <p:cNvSpPr/>
          <p:nvPr/>
        </p:nvSpPr>
        <p:spPr>
          <a:xfrm>
            <a:off x="3184929" y="2172239"/>
            <a:ext cx="52652" cy="52652"/>
          </a:xfrm>
          <a:prstGeom prst="ellipse">
            <a:avLst/>
          </a:prstGeom>
          <a:solidFill>
            <a:srgbClr val="C8C0FF">
              <a:alpha val="25000"/>
            </a:srgbClr>
          </a:solidFill>
          <a:ln/>
        </p:spPr>
      </p:sp>
      <p:sp>
        <p:nvSpPr>
          <p:cNvPr id="61" name="Shape 59"/>
          <p:cNvSpPr/>
          <p:nvPr/>
        </p:nvSpPr>
        <p:spPr>
          <a:xfrm>
            <a:off x="5142314" y="3863275"/>
            <a:ext cx="48951" cy="48951"/>
          </a:xfrm>
          <a:prstGeom prst="ellipse">
            <a:avLst/>
          </a:prstGeom>
          <a:solidFill>
            <a:srgbClr val="C8C0FF">
              <a:alpha val="47000"/>
            </a:srgbClr>
          </a:solidFill>
          <a:ln/>
        </p:spPr>
      </p:sp>
      <p:sp>
        <p:nvSpPr>
          <p:cNvPr id="62" name="Shape 60"/>
          <p:cNvSpPr/>
          <p:nvPr/>
        </p:nvSpPr>
        <p:spPr>
          <a:xfrm>
            <a:off x="4586952" y="3655568"/>
            <a:ext cx="45920" cy="45920"/>
          </a:xfrm>
          <a:prstGeom prst="ellipse">
            <a:avLst/>
          </a:prstGeom>
          <a:solidFill>
            <a:srgbClr val="C8C0FF">
              <a:alpha val="39000"/>
            </a:srgbClr>
          </a:solidFill>
          <a:ln/>
        </p:spPr>
      </p:sp>
      <p:sp>
        <p:nvSpPr>
          <p:cNvPr id="63" name="Shape 61"/>
          <p:cNvSpPr/>
          <p:nvPr/>
        </p:nvSpPr>
        <p:spPr>
          <a:xfrm>
            <a:off x="3631601" y="4682611"/>
            <a:ext cx="31076" cy="31076"/>
          </a:xfrm>
          <a:prstGeom prst="ellipse">
            <a:avLst/>
          </a:prstGeom>
          <a:solidFill>
            <a:srgbClr val="C8C0FF">
              <a:alpha val="58000"/>
            </a:srgbClr>
          </a:solidFill>
          <a:ln/>
        </p:spPr>
      </p:sp>
      <p:sp>
        <p:nvSpPr>
          <p:cNvPr id="64" name="Shape 62"/>
          <p:cNvSpPr/>
          <p:nvPr/>
        </p:nvSpPr>
        <p:spPr>
          <a:xfrm>
            <a:off x="8298084" y="4061900"/>
            <a:ext cx="44495" cy="44495"/>
          </a:xfrm>
          <a:prstGeom prst="ellipse">
            <a:avLst/>
          </a:prstGeom>
          <a:solidFill>
            <a:srgbClr val="C8C0FF">
              <a:alpha val="73000"/>
            </a:srgbClr>
          </a:solidFill>
          <a:ln/>
        </p:spPr>
      </p:sp>
      <p:sp>
        <p:nvSpPr>
          <p:cNvPr id="65" name="Shape 63"/>
          <p:cNvSpPr/>
          <p:nvPr/>
        </p:nvSpPr>
        <p:spPr>
          <a:xfrm>
            <a:off x="1318476" y="1688579"/>
            <a:ext cx="50519" cy="50519"/>
          </a:xfrm>
          <a:prstGeom prst="ellipse">
            <a:avLst/>
          </a:prstGeom>
          <a:solidFill>
            <a:srgbClr val="C8C0FF">
              <a:alpha val="47000"/>
            </a:srgbClr>
          </a:solidFill>
          <a:ln/>
        </p:spPr>
      </p:sp>
      <p:sp>
        <p:nvSpPr>
          <p:cNvPr id="66" name="Shape 64"/>
          <p:cNvSpPr/>
          <p:nvPr/>
        </p:nvSpPr>
        <p:spPr>
          <a:xfrm>
            <a:off x="8258822" y="2824456"/>
            <a:ext cx="53539" cy="53539"/>
          </a:xfrm>
          <a:prstGeom prst="ellipse">
            <a:avLst/>
          </a:prstGeom>
          <a:solidFill>
            <a:srgbClr val="C8C0FF">
              <a:alpha val="58000"/>
            </a:srgbClr>
          </a:solidFill>
          <a:ln/>
        </p:spPr>
      </p:sp>
      <p:sp>
        <p:nvSpPr>
          <p:cNvPr id="67" name="Shape 65"/>
          <p:cNvSpPr/>
          <p:nvPr/>
        </p:nvSpPr>
        <p:spPr>
          <a:xfrm>
            <a:off x="2621675" y="1821364"/>
            <a:ext cx="37998" cy="37998"/>
          </a:xfrm>
          <a:prstGeom prst="ellipse">
            <a:avLst/>
          </a:prstGeom>
          <a:solidFill>
            <a:srgbClr val="C8C0FF">
              <a:alpha val="73000"/>
            </a:srgbClr>
          </a:solidFill>
          <a:ln/>
        </p:spPr>
      </p:sp>
      <p:sp>
        <p:nvSpPr>
          <p:cNvPr id="68" name="Shape 66"/>
          <p:cNvSpPr/>
          <p:nvPr/>
        </p:nvSpPr>
        <p:spPr>
          <a:xfrm>
            <a:off x="2042271" y="1050375"/>
            <a:ext cx="49972" cy="49972"/>
          </a:xfrm>
          <a:prstGeom prst="ellipse">
            <a:avLst/>
          </a:prstGeom>
          <a:solidFill>
            <a:srgbClr val="C8C0FF">
              <a:alpha val="45000"/>
            </a:srgbClr>
          </a:solidFill>
          <a:ln/>
        </p:spPr>
      </p:sp>
      <p:sp>
        <p:nvSpPr>
          <p:cNvPr id="69" name="Shape 67"/>
          <p:cNvSpPr/>
          <p:nvPr/>
        </p:nvSpPr>
        <p:spPr>
          <a:xfrm>
            <a:off x="8706287" y="379048"/>
            <a:ext cx="29690" cy="29690"/>
          </a:xfrm>
          <a:prstGeom prst="ellipse">
            <a:avLst/>
          </a:prstGeom>
          <a:solidFill>
            <a:srgbClr val="C8C0FF">
              <a:alpha val="52000"/>
            </a:srgbClr>
          </a:solidFill>
          <a:ln/>
        </p:spPr>
      </p:sp>
      <p:sp>
        <p:nvSpPr>
          <p:cNvPr id="70" name="Shape 68"/>
          <p:cNvSpPr/>
          <p:nvPr/>
        </p:nvSpPr>
        <p:spPr>
          <a:xfrm>
            <a:off x="2598275" y="4337177"/>
            <a:ext cx="39442" cy="39442"/>
          </a:xfrm>
          <a:prstGeom prst="ellipse">
            <a:avLst/>
          </a:prstGeom>
          <a:solidFill>
            <a:srgbClr val="C8C0FF">
              <a:alpha val="45000"/>
            </a:srgbClr>
          </a:solidFill>
          <a:ln/>
        </p:spPr>
      </p:sp>
      <p:sp>
        <p:nvSpPr>
          <p:cNvPr id="71" name="Shape 69"/>
          <p:cNvSpPr/>
          <p:nvPr/>
        </p:nvSpPr>
        <p:spPr>
          <a:xfrm>
            <a:off x="3007311" y="812337"/>
            <a:ext cx="54377" cy="54377"/>
          </a:xfrm>
          <a:prstGeom prst="ellipse">
            <a:avLst/>
          </a:prstGeom>
          <a:solidFill>
            <a:srgbClr val="C8C0FF">
              <a:alpha val="73000"/>
            </a:srgbClr>
          </a:solidFill>
          <a:ln/>
        </p:spPr>
      </p:sp>
      <p:sp>
        <p:nvSpPr>
          <p:cNvPr id="72" name="Shape 70"/>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73" name="Text 71"/>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CARD III · NEUROSCIENCE</a:t>
            </a:r>
            <a:endParaRPr lang="en-US" sz="700" dirty="0"/>
          </a:p>
        </p:txBody>
      </p:sp>
      <p:sp>
        <p:nvSpPr>
          <p:cNvPr id="74" name="Text 72"/>
          <p:cNvSpPr/>
          <p:nvPr/>
        </p:nvSpPr>
        <p:spPr>
          <a:xfrm>
            <a:off x="731520" y="594360"/>
            <a:ext cx="7680960" cy="640080"/>
          </a:xfrm>
          <a:prstGeom prst="rect">
            <a:avLst/>
          </a:prstGeom>
          <a:noFill/>
          <a:ln/>
        </p:spPr>
        <p:txBody>
          <a:bodyPr wrap="square" rtlCol="0" anchor="ctr"/>
          <a:lstStyle/>
          <a:p>
            <a:pPr algn="ctr" indent="0" marL="0">
              <a:buNone/>
            </a:pPr>
            <a:r>
              <a:rPr lang="en-US" sz="3000" i="1" dirty="0">
                <a:solidFill>
                  <a:srgbClr val="F5EAD8"/>
                </a:solidFill>
                <a:latin typeface="Georgia" pitchFamily="34" charset="0"/>
                <a:ea typeface="Georgia" pitchFamily="34" charset="-122"/>
                <a:cs typeface="Georgia" pitchFamily="34" charset="-120"/>
              </a:rPr>
              <a:t>Brain Cells Lost</a:t>
            </a:r>
            <a:endParaRPr lang="en-US" sz="3000" dirty="0"/>
          </a:p>
        </p:txBody>
      </p:sp>
      <p:sp>
        <p:nvSpPr>
          <p:cNvPr id="75" name="Text 73"/>
          <p:cNvSpPr/>
          <p:nvPr/>
        </p:nvSpPr>
        <p:spPr>
          <a:xfrm>
            <a:off x="0" y="1188720"/>
            <a:ext cx="9144000" cy="1371600"/>
          </a:xfrm>
          <a:prstGeom prst="rect">
            <a:avLst/>
          </a:prstGeom>
          <a:noFill/>
          <a:ln/>
        </p:spPr>
        <p:txBody>
          <a:bodyPr wrap="square" rtlCol="0" anchor="ctr"/>
          <a:lstStyle/>
          <a:p>
            <a:pPr algn="ctr" indent="0" marL="0">
              <a:buNone/>
            </a:pPr>
            <a:r>
              <a:rPr lang="en-US" sz="8800" b="1" i="1" dirty="0">
                <a:solidFill>
                  <a:srgbClr val="C0522B"/>
                </a:solidFill>
                <a:latin typeface="Georgia" pitchFamily="34" charset="0"/>
                <a:ea typeface="Georgia" pitchFamily="34" charset="-122"/>
                <a:cs typeface="Georgia" pitchFamily="34" charset="-120"/>
              </a:rPr>
              <a:t>≈47%</a:t>
            </a:r>
            <a:endParaRPr lang="en-US" sz="8800" dirty="0"/>
          </a:p>
        </p:txBody>
      </p:sp>
      <p:graphicFrame>
        <p:nvGraphicFramePr>
          <p:cNvPr id="76" name="Chart 0" descr=""/>
          <p:cNvGraphicFramePr/>
          <p:nvPr/>
        </p:nvGraphicFramePr>
        <p:xfrm>
          <a:off x="1371600" y="2697480"/>
          <a:ext cx="6400800" cy="1828800"/>
        </p:xfrm>
        <a:graphic xmlns:a="http://schemas.openxmlformats.org/drawingml/2006/main">
          <a:graphicData uri="http://schemas.openxmlformats.org/drawingml/2006/chart">
            <c:chart xmlns:c="http://schemas.openxmlformats.org/drawingml/2006/chart" r:id="rId1"/>
          </a:graphicData>
        </a:graphic>
      </p:graphicFrame>
      <p:sp>
        <p:nvSpPr>
          <p:cNvPr id="77" name="Text 74"/>
          <p:cNvSpPr/>
          <p:nvPr/>
        </p:nvSpPr>
        <p:spPr>
          <a:xfrm>
            <a:off x="914400" y="4663440"/>
            <a:ext cx="7315200" cy="256032"/>
          </a:xfrm>
          <a:prstGeom prst="rect">
            <a:avLst/>
          </a:prstGeom>
          <a:noFill/>
          <a:ln/>
        </p:spPr>
        <p:txBody>
          <a:bodyPr wrap="square" rtlCol="0" anchor="ctr"/>
          <a:lstStyle/>
          <a:p>
            <a:pPr algn="ctr" indent="0" marL="0">
              <a:buNone/>
            </a:pPr>
            <a:r>
              <a:rPr lang="en-US" sz="1000" spc="200" kern="0" dirty="0">
                <a:solidFill>
                  <a:srgbClr val="9E8B6E"/>
                </a:solidFill>
                <a:latin typeface="Courier New" pitchFamily="34" charset="0"/>
                <a:ea typeface="Courier New" pitchFamily="34" charset="-122"/>
                <a:cs typeface="Courier New" pitchFamily="34" charset="-120"/>
              </a:rPr>
              <a:t>Research is ongoing.</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3203448" y="2902959"/>
            <a:ext cx="45939" cy="45939"/>
          </a:xfrm>
          <a:prstGeom prst="ellipse">
            <a:avLst/>
          </a:prstGeom>
          <a:solidFill>
            <a:srgbClr val="C8C0FF">
              <a:alpha val="52000"/>
            </a:srgbClr>
          </a:solidFill>
          <a:ln/>
        </p:spPr>
      </p:sp>
      <p:sp>
        <p:nvSpPr>
          <p:cNvPr id="3" name="Shape 1"/>
          <p:cNvSpPr/>
          <p:nvPr/>
        </p:nvSpPr>
        <p:spPr>
          <a:xfrm>
            <a:off x="3089527" y="4977207"/>
            <a:ext cx="19809" cy="19809"/>
          </a:xfrm>
          <a:prstGeom prst="ellipse">
            <a:avLst/>
          </a:prstGeom>
          <a:solidFill>
            <a:srgbClr val="C8C0FF">
              <a:alpha val="23000"/>
            </a:srgbClr>
          </a:solidFill>
          <a:ln/>
        </p:spPr>
      </p:sp>
      <p:sp>
        <p:nvSpPr>
          <p:cNvPr id="4" name="Shape 2"/>
          <p:cNvSpPr/>
          <p:nvPr/>
        </p:nvSpPr>
        <p:spPr>
          <a:xfrm>
            <a:off x="1448548" y="468379"/>
            <a:ext cx="35842" cy="35842"/>
          </a:xfrm>
          <a:prstGeom prst="ellipse">
            <a:avLst/>
          </a:prstGeom>
          <a:solidFill>
            <a:srgbClr val="C8C0FF">
              <a:alpha val="28000"/>
            </a:srgbClr>
          </a:solidFill>
          <a:ln/>
        </p:spPr>
      </p:sp>
      <p:sp>
        <p:nvSpPr>
          <p:cNvPr id="5" name="Shape 3"/>
          <p:cNvSpPr/>
          <p:nvPr/>
        </p:nvSpPr>
        <p:spPr>
          <a:xfrm>
            <a:off x="8831622" y="1972194"/>
            <a:ext cx="48191" cy="48191"/>
          </a:xfrm>
          <a:prstGeom prst="ellipse">
            <a:avLst/>
          </a:prstGeom>
          <a:solidFill>
            <a:srgbClr val="C8C0FF">
              <a:alpha val="23000"/>
            </a:srgbClr>
          </a:solidFill>
          <a:ln/>
        </p:spPr>
      </p:sp>
      <p:sp>
        <p:nvSpPr>
          <p:cNvPr id="6" name="Shape 4"/>
          <p:cNvSpPr/>
          <p:nvPr/>
        </p:nvSpPr>
        <p:spPr>
          <a:xfrm>
            <a:off x="6809671" y="4893957"/>
            <a:ext cx="21068" cy="21068"/>
          </a:xfrm>
          <a:prstGeom prst="ellipse">
            <a:avLst/>
          </a:prstGeom>
          <a:solidFill>
            <a:srgbClr val="C8C0FF">
              <a:alpha val="75000"/>
            </a:srgbClr>
          </a:solidFill>
          <a:ln/>
        </p:spPr>
      </p:sp>
      <p:sp>
        <p:nvSpPr>
          <p:cNvPr id="7" name="Shape 5"/>
          <p:cNvSpPr/>
          <p:nvPr/>
        </p:nvSpPr>
        <p:spPr>
          <a:xfrm>
            <a:off x="8820750" y="921325"/>
            <a:ext cx="48371" cy="48371"/>
          </a:xfrm>
          <a:prstGeom prst="ellipse">
            <a:avLst/>
          </a:prstGeom>
          <a:solidFill>
            <a:srgbClr val="C8C0FF">
              <a:alpha val="62000"/>
            </a:srgbClr>
          </a:solidFill>
          <a:ln/>
        </p:spPr>
      </p:sp>
      <p:sp>
        <p:nvSpPr>
          <p:cNvPr id="8" name="Shape 6"/>
          <p:cNvSpPr/>
          <p:nvPr/>
        </p:nvSpPr>
        <p:spPr>
          <a:xfrm>
            <a:off x="4315442" y="1556287"/>
            <a:ext cx="42329" cy="42329"/>
          </a:xfrm>
          <a:prstGeom prst="ellipse">
            <a:avLst/>
          </a:prstGeom>
          <a:solidFill>
            <a:srgbClr val="C8C0FF">
              <a:alpha val="45000"/>
            </a:srgbClr>
          </a:solidFill>
          <a:ln/>
        </p:spPr>
      </p:sp>
      <p:sp>
        <p:nvSpPr>
          <p:cNvPr id="9" name="Shape 7"/>
          <p:cNvSpPr/>
          <p:nvPr/>
        </p:nvSpPr>
        <p:spPr>
          <a:xfrm>
            <a:off x="5871992" y="163478"/>
            <a:ext cx="49879" cy="49879"/>
          </a:xfrm>
          <a:prstGeom prst="ellipse">
            <a:avLst/>
          </a:prstGeom>
          <a:solidFill>
            <a:srgbClr val="C8C0FF">
              <a:alpha val="40000"/>
            </a:srgbClr>
          </a:solidFill>
          <a:ln/>
        </p:spPr>
      </p:sp>
      <p:sp>
        <p:nvSpPr>
          <p:cNvPr id="10" name="Shape 8"/>
          <p:cNvSpPr/>
          <p:nvPr/>
        </p:nvSpPr>
        <p:spPr>
          <a:xfrm>
            <a:off x="7640003" y="349046"/>
            <a:ext cx="23258" cy="23258"/>
          </a:xfrm>
          <a:prstGeom prst="ellipse">
            <a:avLst/>
          </a:prstGeom>
          <a:solidFill>
            <a:srgbClr val="C8C0FF">
              <a:alpha val="47000"/>
            </a:srgbClr>
          </a:solidFill>
          <a:ln/>
        </p:spPr>
      </p:sp>
      <p:sp>
        <p:nvSpPr>
          <p:cNvPr id="11" name="Shape 9"/>
          <p:cNvSpPr/>
          <p:nvPr/>
        </p:nvSpPr>
        <p:spPr>
          <a:xfrm>
            <a:off x="4733587" y="1140521"/>
            <a:ext cx="34544" cy="34544"/>
          </a:xfrm>
          <a:prstGeom prst="ellipse">
            <a:avLst/>
          </a:prstGeom>
          <a:solidFill>
            <a:srgbClr val="C8C0FF">
              <a:alpha val="63000"/>
            </a:srgbClr>
          </a:solidFill>
          <a:ln/>
        </p:spPr>
      </p:sp>
      <p:sp>
        <p:nvSpPr>
          <p:cNvPr id="12" name="Shape 10"/>
          <p:cNvSpPr/>
          <p:nvPr/>
        </p:nvSpPr>
        <p:spPr>
          <a:xfrm>
            <a:off x="3701922" y="4593676"/>
            <a:ext cx="48574" cy="48574"/>
          </a:xfrm>
          <a:prstGeom prst="ellipse">
            <a:avLst/>
          </a:prstGeom>
          <a:solidFill>
            <a:srgbClr val="C8C0FF">
              <a:alpha val="57000"/>
            </a:srgbClr>
          </a:solidFill>
          <a:ln/>
        </p:spPr>
      </p:sp>
      <p:sp>
        <p:nvSpPr>
          <p:cNvPr id="13" name="Shape 11"/>
          <p:cNvSpPr/>
          <p:nvPr/>
        </p:nvSpPr>
        <p:spPr>
          <a:xfrm>
            <a:off x="945108" y="5035817"/>
            <a:ext cx="37755" cy="37755"/>
          </a:xfrm>
          <a:prstGeom prst="ellipse">
            <a:avLst/>
          </a:prstGeom>
          <a:solidFill>
            <a:srgbClr val="C8C0FF">
              <a:alpha val="79000"/>
            </a:srgbClr>
          </a:solidFill>
          <a:ln/>
        </p:spPr>
      </p:sp>
      <p:sp>
        <p:nvSpPr>
          <p:cNvPr id="14" name="Shape 12"/>
          <p:cNvSpPr/>
          <p:nvPr/>
        </p:nvSpPr>
        <p:spPr>
          <a:xfrm>
            <a:off x="3819735" y="457776"/>
            <a:ext cx="50492" cy="50492"/>
          </a:xfrm>
          <a:prstGeom prst="ellipse">
            <a:avLst/>
          </a:prstGeom>
          <a:solidFill>
            <a:srgbClr val="C8C0FF">
              <a:alpha val="31000"/>
            </a:srgbClr>
          </a:solidFill>
          <a:ln/>
        </p:spPr>
      </p:sp>
      <p:sp>
        <p:nvSpPr>
          <p:cNvPr id="15" name="Shape 13"/>
          <p:cNvSpPr/>
          <p:nvPr/>
        </p:nvSpPr>
        <p:spPr>
          <a:xfrm>
            <a:off x="1799127" y="3714274"/>
            <a:ext cx="24591" cy="24591"/>
          </a:xfrm>
          <a:prstGeom prst="ellipse">
            <a:avLst/>
          </a:prstGeom>
          <a:solidFill>
            <a:srgbClr val="C8C0FF">
              <a:alpha val="50000"/>
            </a:srgbClr>
          </a:solidFill>
          <a:ln/>
        </p:spPr>
      </p:sp>
      <p:sp>
        <p:nvSpPr>
          <p:cNvPr id="16" name="Shape 14"/>
          <p:cNvSpPr/>
          <p:nvPr/>
        </p:nvSpPr>
        <p:spPr>
          <a:xfrm>
            <a:off x="1347810" y="2674234"/>
            <a:ext cx="27679" cy="27679"/>
          </a:xfrm>
          <a:prstGeom prst="ellipse">
            <a:avLst/>
          </a:prstGeom>
          <a:solidFill>
            <a:srgbClr val="C8C0FF">
              <a:alpha val="22000"/>
            </a:srgbClr>
          </a:solidFill>
          <a:ln/>
        </p:spPr>
      </p:sp>
      <p:sp>
        <p:nvSpPr>
          <p:cNvPr id="17" name="Shape 15"/>
          <p:cNvSpPr/>
          <p:nvPr/>
        </p:nvSpPr>
        <p:spPr>
          <a:xfrm>
            <a:off x="4230165" y="1266876"/>
            <a:ext cx="32542" cy="32542"/>
          </a:xfrm>
          <a:prstGeom prst="ellipse">
            <a:avLst/>
          </a:prstGeom>
          <a:solidFill>
            <a:srgbClr val="C8C0FF">
              <a:alpha val="76000"/>
            </a:srgbClr>
          </a:solidFill>
          <a:ln/>
        </p:spPr>
      </p:sp>
      <p:sp>
        <p:nvSpPr>
          <p:cNvPr id="18" name="Shape 16"/>
          <p:cNvSpPr/>
          <p:nvPr/>
        </p:nvSpPr>
        <p:spPr>
          <a:xfrm>
            <a:off x="1017941" y="3409111"/>
            <a:ext cx="34531" cy="34531"/>
          </a:xfrm>
          <a:prstGeom prst="ellipse">
            <a:avLst/>
          </a:prstGeom>
          <a:solidFill>
            <a:srgbClr val="C8C0FF">
              <a:alpha val="65000"/>
            </a:srgbClr>
          </a:solidFill>
          <a:ln/>
        </p:spPr>
      </p:sp>
      <p:sp>
        <p:nvSpPr>
          <p:cNvPr id="19" name="Shape 17"/>
          <p:cNvSpPr/>
          <p:nvPr/>
        </p:nvSpPr>
        <p:spPr>
          <a:xfrm>
            <a:off x="6475923" y="1868565"/>
            <a:ext cx="32410" cy="32410"/>
          </a:xfrm>
          <a:prstGeom prst="ellipse">
            <a:avLst/>
          </a:prstGeom>
          <a:solidFill>
            <a:srgbClr val="C8C0FF">
              <a:alpha val="65000"/>
            </a:srgbClr>
          </a:solidFill>
          <a:ln/>
        </p:spPr>
      </p:sp>
      <p:sp>
        <p:nvSpPr>
          <p:cNvPr id="20" name="Shape 18"/>
          <p:cNvSpPr/>
          <p:nvPr/>
        </p:nvSpPr>
        <p:spPr>
          <a:xfrm>
            <a:off x="1444084" y="2599823"/>
            <a:ext cx="41673" cy="41673"/>
          </a:xfrm>
          <a:prstGeom prst="ellipse">
            <a:avLst/>
          </a:prstGeom>
          <a:solidFill>
            <a:srgbClr val="C8C0FF">
              <a:alpha val="70000"/>
            </a:srgbClr>
          </a:solidFill>
          <a:ln/>
        </p:spPr>
      </p:sp>
      <p:sp>
        <p:nvSpPr>
          <p:cNvPr id="21" name="Shape 19"/>
          <p:cNvSpPr/>
          <p:nvPr/>
        </p:nvSpPr>
        <p:spPr>
          <a:xfrm>
            <a:off x="7751362" y="2701921"/>
            <a:ext cx="39009" cy="39009"/>
          </a:xfrm>
          <a:prstGeom prst="ellipse">
            <a:avLst/>
          </a:prstGeom>
          <a:solidFill>
            <a:srgbClr val="C8C0FF">
              <a:alpha val="54000"/>
            </a:srgbClr>
          </a:solidFill>
          <a:ln/>
        </p:spPr>
      </p:sp>
      <p:sp>
        <p:nvSpPr>
          <p:cNvPr id="22" name="Shape 20"/>
          <p:cNvSpPr/>
          <p:nvPr/>
        </p:nvSpPr>
        <p:spPr>
          <a:xfrm>
            <a:off x="8307497" y="1990581"/>
            <a:ext cx="33574" cy="33574"/>
          </a:xfrm>
          <a:prstGeom prst="ellipse">
            <a:avLst/>
          </a:prstGeom>
          <a:solidFill>
            <a:srgbClr val="C8C0FF">
              <a:alpha val="69000"/>
            </a:srgbClr>
          </a:solidFill>
          <a:ln/>
        </p:spPr>
      </p:sp>
      <p:sp>
        <p:nvSpPr>
          <p:cNvPr id="23" name="Shape 21"/>
          <p:cNvSpPr/>
          <p:nvPr/>
        </p:nvSpPr>
        <p:spPr>
          <a:xfrm>
            <a:off x="6272464" y="3088285"/>
            <a:ext cx="25363" cy="25363"/>
          </a:xfrm>
          <a:prstGeom prst="ellipse">
            <a:avLst/>
          </a:prstGeom>
          <a:solidFill>
            <a:srgbClr val="C8C0FF">
              <a:alpha val="63000"/>
            </a:srgbClr>
          </a:solidFill>
          <a:ln/>
        </p:spPr>
      </p:sp>
      <p:sp>
        <p:nvSpPr>
          <p:cNvPr id="24" name="Shape 22"/>
          <p:cNvSpPr/>
          <p:nvPr/>
        </p:nvSpPr>
        <p:spPr>
          <a:xfrm>
            <a:off x="3155761" y="2268783"/>
            <a:ext cx="28641" cy="28641"/>
          </a:xfrm>
          <a:prstGeom prst="ellipse">
            <a:avLst/>
          </a:prstGeom>
          <a:solidFill>
            <a:srgbClr val="C8C0FF">
              <a:alpha val="39000"/>
            </a:srgbClr>
          </a:solidFill>
          <a:ln/>
        </p:spPr>
      </p:sp>
      <p:sp>
        <p:nvSpPr>
          <p:cNvPr id="25" name="Shape 23"/>
          <p:cNvSpPr/>
          <p:nvPr/>
        </p:nvSpPr>
        <p:spPr>
          <a:xfrm>
            <a:off x="1957786" y="464383"/>
            <a:ext cx="23153" cy="23153"/>
          </a:xfrm>
          <a:prstGeom prst="ellipse">
            <a:avLst/>
          </a:prstGeom>
          <a:solidFill>
            <a:srgbClr val="C8C0FF">
              <a:alpha val="50000"/>
            </a:srgbClr>
          </a:solidFill>
          <a:ln/>
        </p:spPr>
      </p:sp>
      <p:sp>
        <p:nvSpPr>
          <p:cNvPr id="26" name="Shape 24"/>
          <p:cNvSpPr/>
          <p:nvPr/>
        </p:nvSpPr>
        <p:spPr>
          <a:xfrm>
            <a:off x="234855" y="3523223"/>
            <a:ext cx="39409" cy="39409"/>
          </a:xfrm>
          <a:prstGeom prst="ellipse">
            <a:avLst/>
          </a:prstGeom>
          <a:solidFill>
            <a:srgbClr val="C8C0FF">
              <a:alpha val="22000"/>
            </a:srgbClr>
          </a:solidFill>
          <a:ln/>
        </p:spPr>
      </p:sp>
      <p:sp>
        <p:nvSpPr>
          <p:cNvPr id="27" name="Shape 25"/>
          <p:cNvSpPr/>
          <p:nvPr/>
        </p:nvSpPr>
        <p:spPr>
          <a:xfrm>
            <a:off x="5969708" y="1384301"/>
            <a:ext cx="52425" cy="52425"/>
          </a:xfrm>
          <a:prstGeom prst="ellipse">
            <a:avLst/>
          </a:prstGeom>
          <a:solidFill>
            <a:srgbClr val="C8C0FF">
              <a:alpha val="56000"/>
            </a:srgbClr>
          </a:solidFill>
          <a:ln/>
        </p:spPr>
      </p:sp>
      <p:sp>
        <p:nvSpPr>
          <p:cNvPr id="28" name="Shape 26"/>
          <p:cNvSpPr/>
          <p:nvPr/>
        </p:nvSpPr>
        <p:spPr>
          <a:xfrm>
            <a:off x="8016912" y="4560316"/>
            <a:ext cx="28138" cy="28138"/>
          </a:xfrm>
          <a:prstGeom prst="ellipse">
            <a:avLst/>
          </a:prstGeom>
          <a:solidFill>
            <a:srgbClr val="C8C0FF">
              <a:alpha val="39000"/>
            </a:srgbClr>
          </a:solidFill>
          <a:ln/>
        </p:spPr>
      </p:sp>
      <p:sp>
        <p:nvSpPr>
          <p:cNvPr id="29" name="Shape 27"/>
          <p:cNvSpPr/>
          <p:nvPr/>
        </p:nvSpPr>
        <p:spPr>
          <a:xfrm>
            <a:off x="8770061" y="5034504"/>
            <a:ext cx="29690" cy="29690"/>
          </a:xfrm>
          <a:prstGeom prst="ellipse">
            <a:avLst/>
          </a:prstGeom>
          <a:solidFill>
            <a:srgbClr val="C8C0FF">
              <a:alpha val="73000"/>
            </a:srgbClr>
          </a:solidFill>
          <a:ln/>
        </p:spPr>
      </p:sp>
      <p:sp>
        <p:nvSpPr>
          <p:cNvPr id="30" name="Shape 28"/>
          <p:cNvSpPr/>
          <p:nvPr/>
        </p:nvSpPr>
        <p:spPr>
          <a:xfrm>
            <a:off x="8908375" y="4016549"/>
            <a:ext cx="47588" cy="47588"/>
          </a:xfrm>
          <a:prstGeom prst="ellipse">
            <a:avLst/>
          </a:prstGeom>
          <a:solidFill>
            <a:srgbClr val="C8C0FF">
              <a:alpha val="22000"/>
            </a:srgbClr>
          </a:solidFill>
          <a:ln/>
        </p:spPr>
      </p:sp>
      <p:sp>
        <p:nvSpPr>
          <p:cNvPr id="31" name="Shape 29"/>
          <p:cNvSpPr/>
          <p:nvPr/>
        </p:nvSpPr>
        <p:spPr>
          <a:xfrm>
            <a:off x="5435096" y="1668435"/>
            <a:ext cx="29874" cy="29874"/>
          </a:xfrm>
          <a:prstGeom prst="ellipse">
            <a:avLst/>
          </a:prstGeom>
          <a:solidFill>
            <a:srgbClr val="C8C0FF">
              <a:alpha val="64000"/>
            </a:srgbClr>
          </a:solidFill>
          <a:ln/>
        </p:spPr>
      </p:sp>
      <p:sp>
        <p:nvSpPr>
          <p:cNvPr id="32" name="Shape 30"/>
          <p:cNvSpPr/>
          <p:nvPr/>
        </p:nvSpPr>
        <p:spPr>
          <a:xfrm>
            <a:off x="3687613" y="2418980"/>
            <a:ext cx="21644" cy="21644"/>
          </a:xfrm>
          <a:prstGeom prst="ellipse">
            <a:avLst/>
          </a:prstGeom>
          <a:solidFill>
            <a:srgbClr val="C8C0FF">
              <a:alpha val="60000"/>
            </a:srgbClr>
          </a:solidFill>
          <a:ln/>
        </p:spPr>
      </p:sp>
      <p:sp>
        <p:nvSpPr>
          <p:cNvPr id="33" name="Shape 31"/>
          <p:cNvSpPr/>
          <p:nvPr/>
        </p:nvSpPr>
        <p:spPr>
          <a:xfrm>
            <a:off x="5722716" y="4337632"/>
            <a:ext cx="30982" cy="30982"/>
          </a:xfrm>
          <a:prstGeom prst="ellipse">
            <a:avLst/>
          </a:prstGeom>
          <a:solidFill>
            <a:srgbClr val="C8C0FF">
              <a:alpha val="67000"/>
            </a:srgbClr>
          </a:solidFill>
          <a:ln/>
        </p:spPr>
      </p:sp>
      <p:sp>
        <p:nvSpPr>
          <p:cNvPr id="34" name="Shape 32"/>
          <p:cNvSpPr/>
          <p:nvPr/>
        </p:nvSpPr>
        <p:spPr>
          <a:xfrm>
            <a:off x="1866099" y="1816646"/>
            <a:ext cx="43353" cy="43353"/>
          </a:xfrm>
          <a:prstGeom prst="ellipse">
            <a:avLst/>
          </a:prstGeom>
          <a:solidFill>
            <a:srgbClr val="C8C0FF">
              <a:alpha val="38000"/>
            </a:srgbClr>
          </a:solidFill>
          <a:ln/>
        </p:spPr>
      </p:sp>
      <p:sp>
        <p:nvSpPr>
          <p:cNvPr id="35" name="Shape 33"/>
          <p:cNvSpPr/>
          <p:nvPr/>
        </p:nvSpPr>
        <p:spPr>
          <a:xfrm>
            <a:off x="108310" y="625299"/>
            <a:ext cx="41741" cy="41741"/>
          </a:xfrm>
          <a:prstGeom prst="ellipse">
            <a:avLst/>
          </a:prstGeom>
          <a:solidFill>
            <a:srgbClr val="C8C0FF">
              <a:alpha val="43000"/>
            </a:srgbClr>
          </a:solidFill>
          <a:ln/>
        </p:spPr>
      </p:sp>
      <p:sp>
        <p:nvSpPr>
          <p:cNvPr id="36" name="Shape 34"/>
          <p:cNvSpPr/>
          <p:nvPr/>
        </p:nvSpPr>
        <p:spPr>
          <a:xfrm>
            <a:off x="8716071" y="877102"/>
            <a:ext cx="31365" cy="31365"/>
          </a:xfrm>
          <a:prstGeom prst="ellipse">
            <a:avLst/>
          </a:prstGeom>
          <a:solidFill>
            <a:srgbClr val="C8C0FF">
              <a:alpha val="56000"/>
            </a:srgbClr>
          </a:solidFill>
          <a:ln/>
        </p:spPr>
      </p:sp>
      <p:sp>
        <p:nvSpPr>
          <p:cNvPr id="37" name="Shape 35"/>
          <p:cNvSpPr/>
          <p:nvPr/>
        </p:nvSpPr>
        <p:spPr>
          <a:xfrm>
            <a:off x="2317424" y="2859417"/>
            <a:ext cx="28946" cy="28946"/>
          </a:xfrm>
          <a:prstGeom prst="ellipse">
            <a:avLst/>
          </a:prstGeom>
          <a:solidFill>
            <a:srgbClr val="C8C0FF">
              <a:alpha val="32000"/>
            </a:srgbClr>
          </a:solidFill>
          <a:ln/>
        </p:spPr>
      </p:sp>
      <p:sp>
        <p:nvSpPr>
          <p:cNvPr id="38" name="Shape 36"/>
          <p:cNvSpPr/>
          <p:nvPr/>
        </p:nvSpPr>
        <p:spPr>
          <a:xfrm>
            <a:off x="8745900" y="1830451"/>
            <a:ext cx="18465" cy="18465"/>
          </a:xfrm>
          <a:prstGeom prst="ellipse">
            <a:avLst/>
          </a:prstGeom>
          <a:solidFill>
            <a:srgbClr val="C8C0FF">
              <a:alpha val="26000"/>
            </a:srgbClr>
          </a:solidFill>
          <a:ln/>
        </p:spPr>
      </p:sp>
      <p:sp>
        <p:nvSpPr>
          <p:cNvPr id="39" name="Shape 37"/>
          <p:cNvSpPr/>
          <p:nvPr/>
        </p:nvSpPr>
        <p:spPr>
          <a:xfrm>
            <a:off x="4991411" y="1651907"/>
            <a:ext cx="45893" cy="45893"/>
          </a:xfrm>
          <a:prstGeom prst="ellipse">
            <a:avLst/>
          </a:prstGeom>
          <a:solidFill>
            <a:srgbClr val="C8C0FF">
              <a:alpha val="66000"/>
            </a:srgbClr>
          </a:solidFill>
          <a:ln/>
        </p:spPr>
      </p:sp>
      <p:sp>
        <p:nvSpPr>
          <p:cNvPr id="40" name="Shape 38"/>
          <p:cNvSpPr/>
          <p:nvPr/>
        </p:nvSpPr>
        <p:spPr>
          <a:xfrm>
            <a:off x="1289797" y="118200"/>
            <a:ext cx="52064" cy="52064"/>
          </a:xfrm>
          <a:prstGeom prst="ellipse">
            <a:avLst/>
          </a:prstGeom>
          <a:solidFill>
            <a:srgbClr val="C8C0FF">
              <a:alpha val="69000"/>
            </a:srgbClr>
          </a:solidFill>
          <a:ln/>
        </p:spPr>
      </p:sp>
      <p:sp>
        <p:nvSpPr>
          <p:cNvPr id="41" name="Shape 39"/>
          <p:cNvSpPr/>
          <p:nvPr/>
        </p:nvSpPr>
        <p:spPr>
          <a:xfrm>
            <a:off x="5781292" y="2941059"/>
            <a:ext cx="42066" cy="42066"/>
          </a:xfrm>
          <a:prstGeom prst="ellipse">
            <a:avLst/>
          </a:prstGeom>
          <a:solidFill>
            <a:srgbClr val="C8C0FF">
              <a:alpha val="55000"/>
            </a:srgbClr>
          </a:solidFill>
          <a:ln/>
        </p:spPr>
      </p:sp>
      <p:sp>
        <p:nvSpPr>
          <p:cNvPr id="42" name="Shape 40"/>
          <p:cNvSpPr/>
          <p:nvPr/>
        </p:nvSpPr>
        <p:spPr>
          <a:xfrm>
            <a:off x="6902890" y="213546"/>
            <a:ext cx="30190" cy="30190"/>
          </a:xfrm>
          <a:prstGeom prst="ellipse">
            <a:avLst/>
          </a:prstGeom>
          <a:solidFill>
            <a:srgbClr val="C8C0FF">
              <a:alpha val="63000"/>
            </a:srgbClr>
          </a:solidFill>
          <a:ln/>
        </p:spPr>
      </p:sp>
      <p:sp>
        <p:nvSpPr>
          <p:cNvPr id="43" name="Shape 41"/>
          <p:cNvSpPr/>
          <p:nvPr/>
        </p:nvSpPr>
        <p:spPr>
          <a:xfrm>
            <a:off x="7251657" y="4635004"/>
            <a:ext cx="52010" cy="52010"/>
          </a:xfrm>
          <a:prstGeom prst="ellipse">
            <a:avLst/>
          </a:prstGeom>
          <a:solidFill>
            <a:srgbClr val="C8C0FF">
              <a:alpha val="37000"/>
            </a:srgbClr>
          </a:solidFill>
          <a:ln/>
        </p:spPr>
      </p:sp>
      <p:sp>
        <p:nvSpPr>
          <p:cNvPr id="44" name="Shape 42"/>
          <p:cNvSpPr/>
          <p:nvPr/>
        </p:nvSpPr>
        <p:spPr>
          <a:xfrm>
            <a:off x="2212315" y="3093445"/>
            <a:ext cx="42842" cy="42842"/>
          </a:xfrm>
          <a:prstGeom prst="ellipse">
            <a:avLst/>
          </a:prstGeom>
          <a:solidFill>
            <a:srgbClr val="C8C0FF">
              <a:alpha val="52000"/>
            </a:srgbClr>
          </a:solidFill>
          <a:ln/>
        </p:spPr>
      </p:sp>
      <p:sp>
        <p:nvSpPr>
          <p:cNvPr id="45" name="Shape 43"/>
          <p:cNvSpPr/>
          <p:nvPr/>
        </p:nvSpPr>
        <p:spPr>
          <a:xfrm>
            <a:off x="5453234" y="2620190"/>
            <a:ext cx="27688" cy="27688"/>
          </a:xfrm>
          <a:prstGeom prst="ellipse">
            <a:avLst/>
          </a:prstGeom>
          <a:solidFill>
            <a:srgbClr val="C8C0FF">
              <a:alpha val="45000"/>
            </a:srgbClr>
          </a:solidFill>
          <a:ln/>
        </p:spPr>
      </p:sp>
      <p:sp>
        <p:nvSpPr>
          <p:cNvPr id="46" name="Shape 44"/>
          <p:cNvSpPr/>
          <p:nvPr/>
        </p:nvSpPr>
        <p:spPr>
          <a:xfrm>
            <a:off x="3341490" y="2798937"/>
            <a:ext cx="25658" cy="25658"/>
          </a:xfrm>
          <a:prstGeom prst="ellipse">
            <a:avLst/>
          </a:prstGeom>
          <a:solidFill>
            <a:srgbClr val="C8C0FF">
              <a:alpha val="63000"/>
            </a:srgbClr>
          </a:solidFill>
          <a:ln/>
        </p:spPr>
      </p:sp>
      <p:sp>
        <p:nvSpPr>
          <p:cNvPr id="47" name="Shape 45"/>
          <p:cNvSpPr/>
          <p:nvPr/>
        </p:nvSpPr>
        <p:spPr>
          <a:xfrm>
            <a:off x="4042806" y="4213487"/>
            <a:ext cx="48791" cy="48791"/>
          </a:xfrm>
          <a:prstGeom prst="ellipse">
            <a:avLst/>
          </a:prstGeom>
          <a:solidFill>
            <a:srgbClr val="C8C0FF">
              <a:alpha val="73000"/>
            </a:srgbClr>
          </a:solidFill>
          <a:ln/>
        </p:spPr>
      </p:sp>
      <p:sp>
        <p:nvSpPr>
          <p:cNvPr id="48" name="Shape 46"/>
          <p:cNvSpPr/>
          <p:nvPr/>
        </p:nvSpPr>
        <p:spPr>
          <a:xfrm>
            <a:off x="6650651" y="2603010"/>
            <a:ext cx="19591" cy="19591"/>
          </a:xfrm>
          <a:prstGeom prst="ellipse">
            <a:avLst/>
          </a:prstGeom>
          <a:solidFill>
            <a:srgbClr val="C8C0FF">
              <a:alpha val="69000"/>
            </a:srgbClr>
          </a:solidFill>
          <a:ln/>
        </p:spPr>
      </p:sp>
      <p:sp>
        <p:nvSpPr>
          <p:cNvPr id="49" name="Shape 47"/>
          <p:cNvSpPr/>
          <p:nvPr/>
        </p:nvSpPr>
        <p:spPr>
          <a:xfrm>
            <a:off x="7030941" y="4602564"/>
            <a:ext cx="51954" cy="51954"/>
          </a:xfrm>
          <a:prstGeom prst="ellipse">
            <a:avLst/>
          </a:prstGeom>
          <a:solidFill>
            <a:srgbClr val="C8C0FF">
              <a:alpha val="41000"/>
            </a:srgbClr>
          </a:solidFill>
          <a:ln/>
        </p:spPr>
      </p:sp>
      <p:sp>
        <p:nvSpPr>
          <p:cNvPr id="50" name="Shape 48"/>
          <p:cNvSpPr/>
          <p:nvPr/>
        </p:nvSpPr>
        <p:spPr>
          <a:xfrm>
            <a:off x="5970969" y="1237174"/>
            <a:ext cx="27851" cy="27851"/>
          </a:xfrm>
          <a:prstGeom prst="ellipse">
            <a:avLst/>
          </a:prstGeom>
          <a:solidFill>
            <a:srgbClr val="C8C0FF">
              <a:alpha val="68000"/>
            </a:srgbClr>
          </a:solidFill>
          <a:ln/>
        </p:spPr>
      </p:sp>
      <p:sp>
        <p:nvSpPr>
          <p:cNvPr id="51" name="Shape 49"/>
          <p:cNvSpPr/>
          <p:nvPr/>
        </p:nvSpPr>
        <p:spPr>
          <a:xfrm>
            <a:off x="7197939" y="1132045"/>
            <a:ext cx="21289" cy="21289"/>
          </a:xfrm>
          <a:prstGeom prst="ellipse">
            <a:avLst/>
          </a:prstGeom>
          <a:solidFill>
            <a:srgbClr val="C8C0FF">
              <a:alpha val="41000"/>
            </a:srgbClr>
          </a:solidFill>
          <a:ln/>
        </p:spPr>
      </p:sp>
      <p:sp>
        <p:nvSpPr>
          <p:cNvPr id="52" name="Shape 50"/>
          <p:cNvSpPr/>
          <p:nvPr/>
        </p:nvSpPr>
        <p:spPr>
          <a:xfrm>
            <a:off x="7912579" y="3865812"/>
            <a:ext cx="40122" cy="40122"/>
          </a:xfrm>
          <a:prstGeom prst="ellipse">
            <a:avLst/>
          </a:prstGeom>
          <a:solidFill>
            <a:srgbClr val="C8C0FF">
              <a:alpha val="36000"/>
            </a:srgbClr>
          </a:solidFill>
          <a:ln/>
        </p:spPr>
      </p:sp>
      <p:sp>
        <p:nvSpPr>
          <p:cNvPr id="53" name="Shape 51"/>
          <p:cNvSpPr/>
          <p:nvPr/>
        </p:nvSpPr>
        <p:spPr>
          <a:xfrm>
            <a:off x="1310674" y="687916"/>
            <a:ext cx="49217" cy="49217"/>
          </a:xfrm>
          <a:prstGeom prst="ellipse">
            <a:avLst/>
          </a:prstGeom>
          <a:solidFill>
            <a:srgbClr val="C8C0FF">
              <a:alpha val="56000"/>
            </a:srgbClr>
          </a:solidFill>
          <a:ln/>
        </p:spPr>
      </p:sp>
      <p:sp>
        <p:nvSpPr>
          <p:cNvPr id="54" name="Shape 52"/>
          <p:cNvSpPr/>
          <p:nvPr/>
        </p:nvSpPr>
        <p:spPr>
          <a:xfrm>
            <a:off x="4808421" y="3445029"/>
            <a:ext cx="35391" cy="35391"/>
          </a:xfrm>
          <a:prstGeom prst="ellipse">
            <a:avLst/>
          </a:prstGeom>
          <a:solidFill>
            <a:srgbClr val="C8C0FF">
              <a:alpha val="67000"/>
            </a:srgbClr>
          </a:solidFill>
          <a:ln/>
        </p:spPr>
      </p:sp>
      <p:sp>
        <p:nvSpPr>
          <p:cNvPr id="55" name="Shape 53"/>
          <p:cNvSpPr/>
          <p:nvPr/>
        </p:nvSpPr>
        <p:spPr>
          <a:xfrm>
            <a:off x="8508115" y="4463986"/>
            <a:ext cx="41585" cy="41585"/>
          </a:xfrm>
          <a:prstGeom prst="ellipse">
            <a:avLst/>
          </a:prstGeom>
          <a:solidFill>
            <a:srgbClr val="C8C0FF">
              <a:alpha val="41000"/>
            </a:srgbClr>
          </a:solidFill>
          <a:ln/>
        </p:spPr>
      </p:sp>
      <p:sp>
        <p:nvSpPr>
          <p:cNvPr id="56" name="Shape 54"/>
          <p:cNvSpPr/>
          <p:nvPr/>
        </p:nvSpPr>
        <p:spPr>
          <a:xfrm>
            <a:off x="3123984" y="2162304"/>
            <a:ext cx="38817" cy="38817"/>
          </a:xfrm>
          <a:prstGeom prst="ellipse">
            <a:avLst/>
          </a:prstGeom>
          <a:solidFill>
            <a:srgbClr val="C8C0FF">
              <a:alpha val="70000"/>
            </a:srgbClr>
          </a:solidFill>
          <a:ln/>
        </p:spPr>
      </p:sp>
      <p:sp>
        <p:nvSpPr>
          <p:cNvPr id="57" name="Shape 55"/>
          <p:cNvSpPr/>
          <p:nvPr/>
        </p:nvSpPr>
        <p:spPr>
          <a:xfrm>
            <a:off x="3687820" y="4019214"/>
            <a:ext cx="40655" cy="40655"/>
          </a:xfrm>
          <a:prstGeom prst="ellipse">
            <a:avLst/>
          </a:prstGeom>
          <a:solidFill>
            <a:srgbClr val="C8C0FF">
              <a:alpha val="67000"/>
            </a:srgbClr>
          </a:solidFill>
          <a:ln/>
        </p:spPr>
      </p:sp>
      <p:sp>
        <p:nvSpPr>
          <p:cNvPr id="58" name="Shape 56"/>
          <p:cNvSpPr/>
          <p:nvPr/>
        </p:nvSpPr>
        <p:spPr>
          <a:xfrm>
            <a:off x="8964716" y="2775369"/>
            <a:ext cx="35619" cy="35619"/>
          </a:xfrm>
          <a:prstGeom prst="ellipse">
            <a:avLst/>
          </a:prstGeom>
          <a:solidFill>
            <a:srgbClr val="C8C0FF">
              <a:alpha val="55000"/>
            </a:srgbClr>
          </a:solidFill>
          <a:ln/>
        </p:spPr>
      </p:sp>
      <p:sp>
        <p:nvSpPr>
          <p:cNvPr id="59" name="Shape 57"/>
          <p:cNvSpPr/>
          <p:nvPr/>
        </p:nvSpPr>
        <p:spPr>
          <a:xfrm>
            <a:off x="7757028" y="3300702"/>
            <a:ext cx="26009" cy="26009"/>
          </a:xfrm>
          <a:prstGeom prst="ellipse">
            <a:avLst/>
          </a:prstGeom>
          <a:solidFill>
            <a:srgbClr val="C8C0FF">
              <a:alpha val="42000"/>
            </a:srgbClr>
          </a:solidFill>
          <a:ln/>
        </p:spPr>
      </p:sp>
      <p:sp>
        <p:nvSpPr>
          <p:cNvPr id="60" name="Shape 58"/>
          <p:cNvSpPr/>
          <p:nvPr/>
        </p:nvSpPr>
        <p:spPr>
          <a:xfrm>
            <a:off x="7893241" y="929584"/>
            <a:ext cx="40968" cy="40968"/>
          </a:xfrm>
          <a:prstGeom prst="ellipse">
            <a:avLst/>
          </a:prstGeom>
          <a:solidFill>
            <a:srgbClr val="C8C0FF">
              <a:alpha val="56000"/>
            </a:srgbClr>
          </a:solidFill>
          <a:ln/>
        </p:spPr>
      </p:sp>
      <p:sp>
        <p:nvSpPr>
          <p:cNvPr id="61" name="Shape 59"/>
          <p:cNvSpPr/>
          <p:nvPr/>
        </p:nvSpPr>
        <p:spPr>
          <a:xfrm>
            <a:off x="4789145" y="507928"/>
            <a:ext cx="26835" cy="26835"/>
          </a:xfrm>
          <a:prstGeom prst="ellipse">
            <a:avLst/>
          </a:prstGeom>
          <a:solidFill>
            <a:srgbClr val="C8C0FF">
              <a:alpha val="43000"/>
            </a:srgbClr>
          </a:solidFill>
          <a:ln/>
        </p:spPr>
      </p:sp>
      <p:sp>
        <p:nvSpPr>
          <p:cNvPr id="62" name="Shape 60"/>
          <p:cNvSpPr/>
          <p:nvPr/>
        </p:nvSpPr>
        <p:spPr>
          <a:xfrm>
            <a:off x="1958823" y="3788360"/>
            <a:ext cx="40020" cy="40020"/>
          </a:xfrm>
          <a:prstGeom prst="ellipse">
            <a:avLst/>
          </a:prstGeom>
          <a:solidFill>
            <a:srgbClr val="C8C0FF">
              <a:alpha val="42000"/>
            </a:srgbClr>
          </a:solidFill>
          <a:ln/>
        </p:spPr>
      </p:sp>
      <p:sp>
        <p:nvSpPr>
          <p:cNvPr id="63" name="Shape 61"/>
          <p:cNvSpPr/>
          <p:nvPr/>
        </p:nvSpPr>
        <p:spPr>
          <a:xfrm>
            <a:off x="7758649" y="3102270"/>
            <a:ext cx="38018" cy="38018"/>
          </a:xfrm>
          <a:prstGeom prst="ellipse">
            <a:avLst/>
          </a:prstGeom>
          <a:solidFill>
            <a:srgbClr val="C8C0FF">
              <a:alpha val="77000"/>
            </a:srgbClr>
          </a:solidFill>
          <a:ln/>
        </p:spPr>
      </p:sp>
      <p:sp>
        <p:nvSpPr>
          <p:cNvPr id="64" name="Shape 62"/>
          <p:cNvSpPr/>
          <p:nvPr/>
        </p:nvSpPr>
        <p:spPr>
          <a:xfrm>
            <a:off x="1614622" y="5051991"/>
            <a:ext cx="33254" cy="33254"/>
          </a:xfrm>
          <a:prstGeom prst="ellipse">
            <a:avLst/>
          </a:prstGeom>
          <a:solidFill>
            <a:srgbClr val="C8C0FF">
              <a:alpha val="80000"/>
            </a:srgbClr>
          </a:solidFill>
          <a:ln/>
        </p:spPr>
      </p:sp>
      <p:sp>
        <p:nvSpPr>
          <p:cNvPr id="65" name="Shape 63"/>
          <p:cNvSpPr/>
          <p:nvPr/>
        </p:nvSpPr>
        <p:spPr>
          <a:xfrm>
            <a:off x="8034560" y="4233494"/>
            <a:ext cx="37984" cy="37984"/>
          </a:xfrm>
          <a:prstGeom prst="ellipse">
            <a:avLst/>
          </a:prstGeom>
          <a:solidFill>
            <a:srgbClr val="C8C0FF">
              <a:alpha val="23000"/>
            </a:srgbClr>
          </a:solidFill>
          <a:ln/>
        </p:spPr>
      </p:sp>
      <p:sp>
        <p:nvSpPr>
          <p:cNvPr id="66" name="Shape 64"/>
          <p:cNvSpPr/>
          <p:nvPr/>
        </p:nvSpPr>
        <p:spPr>
          <a:xfrm>
            <a:off x="6887845" y="1405918"/>
            <a:ext cx="52531" cy="52531"/>
          </a:xfrm>
          <a:prstGeom prst="ellipse">
            <a:avLst/>
          </a:prstGeom>
          <a:solidFill>
            <a:srgbClr val="C8C0FF">
              <a:alpha val="45000"/>
            </a:srgbClr>
          </a:solidFill>
          <a:ln/>
        </p:spPr>
      </p:sp>
      <p:sp>
        <p:nvSpPr>
          <p:cNvPr id="67" name="Shape 65"/>
          <p:cNvSpPr/>
          <p:nvPr/>
        </p:nvSpPr>
        <p:spPr>
          <a:xfrm>
            <a:off x="4077223" y="3181292"/>
            <a:ext cx="30372" cy="30372"/>
          </a:xfrm>
          <a:prstGeom prst="ellipse">
            <a:avLst/>
          </a:prstGeom>
          <a:solidFill>
            <a:srgbClr val="C8C0FF">
              <a:alpha val="52000"/>
            </a:srgbClr>
          </a:solidFill>
          <a:ln/>
        </p:spPr>
      </p:sp>
      <p:sp>
        <p:nvSpPr>
          <p:cNvPr id="68" name="Shape 66"/>
          <p:cNvSpPr/>
          <p:nvPr/>
        </p:nvSpPr>
        <p:spPr>
          <a:xfrm>
            <a:off x="5101408" y="476553"/>
            <a:ext cx="45698" cy="45698"/>
          </a:xfrm>
          <a:prstGeom prst="ellipse">
            <a:avLst/>
          </a:prstGeom>
          <a:solidFill>
            <a:srgbClr val="C8C0FF">
              <a:alpha val="63000"/>
            </a:srgbClr>
          </a:solidFill>
          <a:ln/>
        </p:spPr>
      </p:sp>
      <p:sp>
        <p:nvSpPr>
          <p:cNvPr id="69" name="Shape 67"/>
          <p:cNvSpPr/>
          <p:nvPr/>
        </p:nvSpPr>
        <p:spPr>
          <a:xfrm>
            <a:off x="4950589" y="1451624"/>
            <a:ext cx="53435" cy="53435"/>
          </a:xfrm>
          <a:prstGeom prst="ellipse">
            <a:avLst/>
          </a:prstGeom>
          <a:solidFill>
            <a:srgbClr val="C8C0FF">
              <a:alpha val="33000"/>
            </a:srgbClr>
          </a:solidFill>
          <a:ln/>
        </p:spPr>
      </p:sp>
      <p:sp>
        <p:nvSpPr>
          <p:cNvPr id="70" name="Shape 68"/>
          <p:cNvSpPr/>
          <p:nvPr/>
        </p:nvSpPr>
        <p:spPr>
          <a:xfrm>
            <a:off x="1661145" y="789813"/>
            <a:ext cx="30892" cy="30892"/>
          </a:xfrm>
          <a:prstGeom prst="ellipse">
            <a:avLst/>
          </a:prstGeom>
          <a:solidFill>
            <a:srgbClr val="C8C0FF">
              <a:alpha val="74000"/>
            </a:srgbClr>
          </a:solidFill>
          <a:ln/>
        </p:spPr>
      </p:sp>
      <p:sp>
        <p:nvSpPr>
          <p:cNvPr id="71" name="Shape 69"/>
          <p:cNvSpPr/>
          <p:nvPr/>
        </p:nvSpPr>
        <p:spPr>
          <a:xfrm>
            <a:off x="8145126" y="2366584"/>
            <a:ext cx="26405" cy="26405"/>
          </a:xfrm>
          <a:prstGeom prst="ellipse">
            <a:avLst/>
          </a:prstGeom>
          <a:solidFill>
            <a:srgbClr val="C8C0FF">
              <a:alpha val="65000"/>
            </a:srgbClr>
          </a:solidFill>
          <a:ln/>
        </p:spPr>
      </p:sp>
      <p:sp>
        <p:nvSpPr>
          <p:cNvPr id="72" name="Shape 70"/>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73" name="Text 71"/>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CARD IV · LINGUISTICS</a:t>
            </a:r>
            <a:endParaRPr lang="en-US" sz="700" dirty="0"/>
          </a:p>
        </p:txBody>
      </p:sp>
      <p:sp>
        <p:nvSpPr>
          <p:cNvPr id="74" name="Text 72"/>
          <p:cNvSpPr/>
          <p:nvPr/>
        </p:nvSpPr>
        <p:spPr>
          <a:xfrm>
            <a:off x="731520" y="594360"/>
            <a:ext cx="7680960" cy="640080"/>
          </a:xfrm>
          <a:prstGeom prst="rect">
            <a:avLst/>
          </a:prstGeom>
          <a:noFill/>
          <a:ln/>
        </p:spPr>
        <p:txBody>
          <a:bodyPr wrap="square" rtlCol="0" anchor="ctr"/>
          <a:lstStyle/>
          <a:p>
            <a:pPr algn="ctr" indent="0" marL="0">
              <a:buNone/>
            </a:pPr>
            <a:r>
              <a:rPr lang="en-US" sz="3000" i="1" dirty="0">
                <a:solidFill>
                  <a:srgbClr val="F5EAD8"/>
                </a:solidFill>
                <a:latin typeface="Georgia" pitchFamily="34" charset="0"/>
                <a:ea typeface="Georgia" pitchFamily="34" charset="-122"/>
                <a:cs typeface="Georgia" pitchFamily="34" charset="-120"/>
              </a:rPr>
              <a:t>Times Said "Bro"</a:t>
            </a:r>
            <a:endParaRPr lang="en-US" sz="3000" dirty="0"/>
          </a:p>
        </p:txBody>
      </p:sp>
      <p:sp>
        <p:nvSpPr>
          <p:cNvPr id="75" name="Text 73"/>
          <p:cNvSpPr/>
          <p:nvPr/>
        </p:nvSpPr>
        <p:spPr>
          <a:xfrm>
            <a:off x="0" y="1188720"/>
            <a:ext cx="9144000" cy="1554480"/>
          </a:xfrm>
          <a:prstGeom prst="rect">
            <a:avLst/>
          </a:prstGeom>
          <a:noFill/>
          <a:ln/>
        </p:spPr>
        <p:txBody>
          <a:bodyPr wrap="square" rtlCol="0" anchor="ctr"/>
          <a:lstStyle/>
          <a:p>
            <a:pPr algn="ctr" indent="0" marL="0">
              <a:buNone/>
            </a:pPr>
            <a:r>
              <a:rPr lang="en-US" sz="6200" b="1" dirty="0">
                <a:solidFill>
                  <a:srgbClr val="F4A959"/>
                </a:solidFill>
                <a:latin typeface="Georgia" pitchFamily="34" charset="0"/>
                <a:ea typeface="Georgia" pitchFamily="34" charset="-122"/>
                <a:cs typeface="Georgia" pitchFamily="34" charset="-120"/>
              </a:rPr>
              <a:t>999,999,999+</a:t>
            </a:r>
            <a:endParaRPr lang="en-US" sz="6200" dirty="0"/>
          </a:p>
        </p:txBody>
      </p:sp>
      <p:sp>
        <p:nvSpPr>
          <p:cNvPr id="76" name="Shape 74"/>
          <p:cNvSpPr/>
          <p:nvPr/>
        </p:nvSpPr>
        <p:spPr>
          <a:xfrm>
            <a:off x="1371600" y="2926080"/>
            <a:ext cx="6400800" cy="502920"/>
          </a:xfrm>
          <a:prstGeom prst="rect">
            <a:avLst/>
          </a:prstGeom>
          <a:solidFill>
            <a:srgbClr val="C0522B">
              <a:alpha val="30000"/>
            </a:srgbClr>
          </a:solidFill>
          <a:ln w="6350">
            <a:solidFill>
              <a:srgbClr val="C0522B">
                <a:alpha val="55000"/>
              </a:srgbClr>
            </a:solidFill>
            <a:prstDash val="solid"/>
          </a:ln>
        </p:spPr>
      </p:sp>
      <p:sp>
        <p:nvSpPr>
          <p:cNvPr id="77" name="Text 75"/>
          <p:cNvSpPr/>
          <p:nvPr/>
        </p:nvSpPr>
        <p:spPr>
          <a:xfrm>
            <a:off x="1371600" y="2926080"/>
            <a:ext cx="6400800" cy="502920"/>
          </a:xfrm>
          <a:prstGeom prst="rect">
            <a:avLst/>
          </a:prstGeom>
          <a:noFill/>
          <a:ln/>
        </p:spPr>
        <p:txBody>
          <a:bodyPr wrap="square" rtlCol="0" anchor="ctr"/>
          <a:lstStyle/>
          <a:p>
            <a:pPr algn="ctr" indent="0" marL="0">
              <a:buNone/>
            </a:pPr>
            <a:r>
              <a:rPr lang="en-US" sz="1300" dirty="0">
                <a:solidFill>
                  <a:srgbClr val="FF8070"/>
                </a:solidFill>
                <a:latin typeface="Courier New" pitchFamily="34" charset="0"/>
                <a:ea typeface="Courier New" pitchFamily="34" charset="-122"/>
                <a:cs typeface="Courier New" pitchFamily="34" charset="-120"/>
              </a:rPr>
              <a:t>COUNTER OVERFLOW — SYSTEM UNSTABLE</a:t>
            </a:r>
            <a:endParaRPr lang="en-US" sz="1300" dirty="0"/>
          </a:p>
        </p:txBody>
      </p:sp>
      <p:sp>
        <p:nvSpPr>
          <p:cNvPr id="78" name="Text 76"/>
          <p:cNvSpPr/>
          <p:nvPr/>
        </p:nvSpPr>
        <p:spPr>
          <a:xfrm>
            <a:off x="1371600" y="3611880"/>
            <a:ext cx="6400800" cy="411480"/>
          </a:xfrm>
          <a:prstGeom prst="rect">
            <a:avLst/>
          </a:prstGeom>
          <a:noFill/>
          <a:ln/>
        </p:spPr>
        <p:txBody>
          <a:bodyPr wrap="square" rtlCol="0" anchor="ctr"/>
          <a:lstStyle/>
          <a:p>
            <a:pPr algn="ctr" indent="0" marL="0">
              <a:buNone/>
            </a:pPr>
            <a:r>
              <a:rPr lang="en-US" sz="1200" i="1" dirty="0">
                <a:solidFill>
                  <a:srgbClr val="9E8B6E"/>
                </a:solidFill>
                <a:latin typeface="Georgia" pitchFamily="34" charset="0"/>
                <a:ea typeface="Georgia" pitchFamily="34" charset="-122"/>
                <a:cs typeface="Georgia" pitchFamily="34" charset="-120"/>
              </a:rPr>
              <a:t>Historical data. Unverified. Probably an undercount.</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5823147" y="447900"/>
            <a:ext cx="33886" cy="33886"/>
          </a:xfrm>
          <a:prstGeom prst="ellipse">
            <a:avLst/>
          </a:prstGeom>
          <a:solidFill>
            <a:srgbClr val="C8C0FF">
              <a:alpha val="80000"/>
            </a:srgbClr>
          </a:solidFill>
          <a:ln/>
        </p:spPr>
      </p:sp>
      <p:sp>
        <p:nvSpPr>
          <p:cNvPr id="3" name="Shape 1"/>
          <p:cNvSpPr/>
          <p:nvPr/>
        </p:nvSpPr>
        <p:spPr>
          <a:xfrm>
            <a:off x="2477627" y="1691744"/>
            <a:ext cx="50500" cy="50500"/>
          </a:xfrm>
          <a:prstGeom prst="ellipse">
            <a:avLst/>
          </a:prstGeom>
          <a:solidFill>
            <a:srgbClr val="C8C0FF">
              <a:alpha val="25000"/>
            </a:srgbClr>
          </a:solidFill>
          <a:ln/>
        </p:spPr>
      </p:sp>
      <p:sp>
        <p:nvSpPr>
          <p:cNvPr id="4" name="Shape 2"/>
          <p:cNvSpPr/>
          <p:nvPr/>
        </p:nvSpPr>
        <p:spPr>
          <a:xfrm>
            <a:off x="6982864" y="3617394"/>
            <a:ext cx="25545" cy="25545"/>
          </a:xfrm>
          <a:prstGeom prst="ellipse">
            <a:avLst/>
          </a:prstGeom>
          <a:solidFill>
            <a:srgbClr val="C8C0FF">
              <a:alpha val="55000"/>
            </a:srgbClr>
          </a:solidFill>
          <a:ln/>
        </p:spPr>
      </p:sp>
      <p:sp>
        <p:nvSpPr>
          <p:cNvPr id="5" name="Shape 3"/>
          <p:cNvSpPr/>
          <p:nvPr/>
        </p:nvSpPr>
        <p:spPr>
          <a:xfrm>
            <a:off x="3923462" y="634036"/>
            <a:ext cx="24885" cy="24885"/>
          </a:xfrm>
          <a:prstGeom prst="ellipse">
            <a:avLst/>
          </a:prstGeom>
          <a:solidFill>
            <a:srgbClr val="C8C0FF">
              <a:alpha val="55000"/>
            </a:srgbClr>
          </a:solidFill>
          <a:ln/>
        </p:spPr>
      </p:sp>
      <p:sp>
        <p:nvSpPr>
          <p:cNvPr id="6" name="Shape 4"/>
          <p:cNvSpPr/>
          <p:nvPr/>
        </p:nvSpPr>
        <p:spPr>
          <a:xfrm>
            <a:off x="1938968" y="3850165"/>
            <a:ext cx="53918" cy="53918"/>
          </a:xfrm>
          <a:prstGeom prst="ellipse">
            <a:avLst/>
          </a:prstGeom>
          <a:solidFill>
            <a:srgbClr val="C8C0FF">
              <a:alpha val="33000"/>
            </a:srgbClr>
          </a:solidFill>
          <a:ln/>
        </p:spPr>
      </p:sp>
      <p:sp>
        <p:nvSpPr>
          <p:cNvPr id="7" name="Shape 5"/>
          <p:cNvSpPr/>
          <p:nvPr/>
        </p:nvSpPr>
        <p:spPr>
          <a:xfrm>
            <a:off x="7960344" y="2478260"/>
            <a:ext cx="32602" cy="32602"/>
          </a:xfrm>
          <a:prstGeom prst="ellipse">
            <a:avLst/>
          </a:prstGeom>
          <a:solidFill>
            <a:srgbClr val="C8C0FF">
              <a:alpha val="46000"/>
            </a:srgbClr>
          </a:solidFill>
          <a:ln/>
        </p:spPr>
      </p:sp>
      <p:sp>
        <p:nvSpPr>
          <p:cNvPr id="8" name="Shape 6"/>
          <p:cNvSpPr/>
          <p:nvPr/>
        </p:nvSpPr>
        <p:spPr>
          <a:xfrm>
            <a:off x="1396239" y="4143103"/>
            <a:ext cx="35161" cy="35161"/>
          </a:xfrm>
          <a:prstGeom prst="ellipse">
            <a:avLst/>
          </a:prstGeom>
          <a:solidFill>
            <a:srgbClr val="C8C0FF">
              <a:alpha val="57000"/>
            </a:srgbClr>
          </a:solidFill>
          <a:ln/>
        </p:spPr>
      </p:sp>
      <p:sp>
        <p:nvSpPr>
          <p:cNvPr id="9" name="Shape 7"/>
          <p:cNvSpPr/>
          <p:nvPr/>
        </p:nvSpPr>
        <p:spPr>
          <a:xfrm>
            <a:off x="8026319" y="3529568"/>
            <a:ext cx="24547" cy="24547"/>
          </a:xfrm>
          <a:prstGeom prst="ellipse">
            <a:avLst/>
          </a:prstGeom>
          <a:solidFill>
            <a:srgbClr val="C8C0FF">
              <a:alpha val="50000"/>
            </a:srgbClr>
          </a:solidFill>
          <a:ln/>
        </p:spPr>
      </p:sp>
      <p:sp>
        <p:nvSpPr>
          <p:cNvPr id="10" name="Shape 8"/>
          <p:cNvSpPr/>
          <p:nvPr/>
        </p:nvSpPr>
        <p:spPr>
          <a:xfrm>
            <a:off x="8733250" y="3773758"/>
            <a:ext cx="54852" cy="54852"/>
          </a:xfrm>
          <a:prstGeom prst="ellipse">
            <a:avLst/>
          </a:prstGeom>
          <a:solidFill>
            <a:srgbClr val="C8C0FF">
              <a:alpha val="55000"/>
            </a:srgbClr>
          </a:solidFill>
          <a:ln/>
        </p:spPr>
      </p:sp>
      <p:sp>
        <p:nvSpPr>
          <p:cNvPr id="11" name="Shape 9"/>
          <p:cNvSpPr/>
          <p:nvPr/>
        </p:nvSpPr>
        <p:spPr>
          <a:xfrm>
            <a:off x="3444290" y="4609736"/>
            <a:ext cx="27453" cy="27453"/>
          </a:xfrm>
          <a:prstGeom prst="ellipse">
            <a:avLst/>
          </a:prstGeom>
          <a:solidFill>
            <a:srgbClr val="C8C0FF">
              <a:alpha val="28000"/>
            </a:srgbClr>
          </a:solidFill>
          <a:ln/>
        </p:spPr>
      </p:sp>
      <p:sp>
        <p:nvSpPr>
          <p:cNvPr id="12" name="Shape 10"/>
          <p:cNvSpPr/>
          <p:nvPr/>
        </p:nvSpPr>
        <p:spPr>
          <a:xfrm>
            <a:off x="7493375" y="2294683"/>
            <a:ext cx="41928" cy="41928"/>
          </a:xfrm>
          <a:prstGeom prst="ellipse">
            <a:avLst/>
          </a:prstGeom>
          <a:solidFill>
            <a:srgbClr val="C8C0FF">
              <a:alpha val="24000"/>
            </a:srgbClr>
          </a:solidFill>
          <a:ln/>
        </p:spPr>
      </p:sp>
      <p:sp>
        <p:nvSpPr>
          <p:cNvPr id="13" name="Shape 11"/>
          <p:cNvSpPr/>
          <p:nvPr/>
        </p:nvSpPr>
        <p:spPr>
          <a:xfrm>
            <a:off x="2944145" y="300109"/>
            <a:ext cx="36169" cy="36169"/>
          </a:xfrm>
          <a:prstGeom prst="ellipse">
            <a:avLst/>
          </a:prstGeom>
          <a:solidFill>
            <a:srgbClr val="C8C0FF">
              <a:alpha val="62000"/>
            </a:srgbClr>
          </a:solidFill>
          <a:ln/>
        </p:spPr>
      </p:sp>
      <p:sp>
        <p:nvSpPr>
          <p:cNvPr id="14" name="Shape 12"/>
          <p:cNvSpPr/>
          <p:nvPr/>
        </p:nvSpPr>
        <p:spPr>
          <a:xfrm>
            <a:off x="1016140" y="4158842"/>
            <a:ext cx="22537" cy="22537"/>
          </a:xfrm>
          <a:prstGeom prst="ellipse">
            <a:avLst/>
          </a:prstGeom>
          <a:solidFill>
            <a:srgbClr val="C8C0FF">
              <a:alpha val="45000"/>
            </a:srgbClr>
          </a:solidFill>
          <a:ln/>
        </p:spPr>
      </p:sp>
      <p:sp>
        <p:nvSpPr>
          <p:cNvPr id="15" name="Shape 13"/>
          <p:cNvSpPr/>
          <p:nvPr/>
        </p:nvSpPr>
        <p:spPr>
          <a:xfrm>
            <a:off x="249598" y="4106204"/>
            <a:ext cx="44647" cy="44647"/>
          </a:xfrm>
          <a:prstGeom prst="ellipse">
            <a:avLst/>
          </a:prstGeom>
          <a:solidFill>
            <a:srgbClr val="C8C0FF">
              <a:alpha val="30000"/>
            </a:srgbClr>
          </a:solidFill>
          <a:ln/>
        </p:spPr>
      </p:sp>
      <p:sp>
        <p:nvSpPr>
          <p:cNvPr id="16" name="Shape 14"/>
          <p:cNvSpPr/>
          <p:nvPr/>
        </p:nvSpPr>
        <p:spPr>
          <a:xfrm>
            <a:off x="1432497" y="3417640"/>
            <a:ext cx="34555" cy="34555"/>
          </a:xfrm>
          <a:prstGeom prst="ellipse">
            <a:avLst/>
          </a:prstGeom>
          <a:solidFill>
            <a:srgbClr val="C8C0FF">
              <a:alpha val="77000"/>
            </a:srgbClr>
          </a:solidFill>
          <a:ln/>
        </p:spPr>
      </p:sp>
      <p:sp>
        <p:nvSpPr>
          <p:cNvPr id="17" name="Shape 15"/>
          <p:cNvSpPr/>
          <p:nvPr/>
        </p:nvSpPr>
        <p:spPr>
          <a:xfrm>
            <a:off x="2427263" y="1278722"/>
            <a:ext cx="51318" cy="51318"/>
          </a:xfrm>
          <a:prstGeom prst="ellipse">
            <a:avLst/>
          </a:prstGeom>
          <a:solidFill>
            <a:srgbClr val="C8C0FF">
              <a:alpha val="61000"/>
            </a:srgbClr>
          </a:solidFill>
          <a:ln/>
        </p:spPr>
      </p:sp>
      <p:sp>
        <p:nvSpPr>
          <p:cNvPr id="18" name="Shape 16"/>
          <p:cNvSpPr/>
          <p:nvPr/>
        </p:nvSpPr>
        <p:spPr>
          <a:xfrm>
            <a:off x="3958554" y="403629"/>
            <a:ext cx="27701" cy="27701"/>
          </a:xfrm>
          <a:prstGeom prst="ellipse">
            <a:avLst/>
          </a:prstGeom>
          <a:solidFill>
            <a:srgbClr val="C8C0FF">
              <a:alpha val="28000"/>
            </a:srgbClr>
          </a:solidFill>
          <a:ln/>
        </p:spPr>
      </p:sp>
      <p:sp>
        <p:nvSpPr>
          <p:cNvPr id="19" name="Shape 17"/>
          <p:cNvSpPr/>
          <p:nvPr/>
        </p:nvSpPr>
        <p:spPr>
          <a:xfrm>
            <a:off x="21983" y="4398207"/>
            <a:ext cx="33370" cy="33370"/>
          </a:xfrm>
          <a:prstGeom prst="ellipse">
            <a:avLst/>
          </a:prstGeom>
          <a:solidFill>
            <a:srgbClr val="C8C0FF">
              <a:alpha val="31000"/>
            </a:srgbClr>
          </a:solidFill>
          <a:ln/>
        </p:spPr>
      </p:sp>
      <p:sp>
        <p:nvSpPr>
          <p:cNvPr id="20" name="Shape 18"/>
          <p:cNvSpPr/>
          <p:nvPr/>
        </p:nvSpPr>
        <p:spPr>
          <a:xfrm>
            <a:off x="451063" y="4406514"/>
            <a:ext cx="54251" cy="54251"/>
          </a:xfrm>
          <a:prstGeom prst="ellipse">
            <a:avLst/>
          </a:prstGeom>
          <a:solidFill>
            <a:srgbClr val="C8C0FF">
              <a:alpha val="41000"/>
            </a:srgbClr>
          </a:solidFill>
          <a:ln/>
        </p:spPr>
      </p:sp>
      <p:sp>
        <p:nvSpPr>
          <p:cNvPr id="21" name="Shape 19"/>
          <p:cNvSpPr/>
          <p:nvPr/>
        </p:nvSpPr>
        <p:spPr>
          <a:xfrm>
            <a:off x="5953630" y="1439163"/>
            <a:ext cx="21906" cy="21906"/>
          </a:xfrm>
          <a:prstGeom prst="ellipse">
            <a:avLst/>
          </a:prstGeom>
          <a:solidFill>
            <a:srgbClr val="C8C0FF">
              <a:alpha val="30000"/>
            </a:srgbClr>
          </a:solidFill>
          <a:ln/>
        </p:spPr>
      </p:sp>
      <p:sp>
        <p:nvSpPr>
          <p:cNvPr id="22" name="Shape 20"/>
          <p:cNvSpPr/>
          <p:nvPr/>
        </p:nvSpPr>
        <p:spPr>
          <a:xfrm>
            <a:off x="4409034" y="898910"/>
            <a:ext cx="24469" cy="24469"/>
          </a:xfrm>
          <a:prstGeom prst="ellipse">
            <a:avLst/>
          </a:prstGeom>
          <a:solidFill>
            <a:srgbClr val="C8C0FF">
              <a:alpha val="64000"/>
            </a:srgbClr>
          </a:solidFill>
          <a:ln/>
        </p:spPr>
      </p:sp>
      <p:sp>
        <p:nvSpPr>
          <p:cNvPr id="23" name="Shape 21"/>
          <p:cNvSpPr/>
          <p:nvPr/>
        </p:nvSpPr>
        <p:spPr>
          <a:xfrm>
            <a:off x="7823310" y="1487759"/>
            <a:ext cx="33847" cy="33847"/>
          </a:xfrm>
          <a:prstGeom prst="ellipse">
            <a:avLst/>
          </a:prstGeom>
          <a:solidFill>
            <a:srgbClr val="C8C0FF">
              <a:alpha val="29000"/>
            </a:srgbClr>
          </a:solidFill>
          <a:ln/>
        </p:spPr>
      </p:sp>
      <p:sp>
        <p:nvSpPr>
          <p:cNvPr id="24" name="Shape 22"/>
          <p:cNvSpPr/>
          <p:nvPr/>
        </p:nvSpPr>
        <p:spPr>
          <a:xfrm>
            <a:off x="6122031" y="1793723"/>
            <a:ext cx="50336" cy="50336"/>
          </a:xfrm>
          <a:prstGeom prst="ellipse">
            <a:avLst/>
          </a:prstGeom>
          <a:solidFill>
            <a:srgbClr val="C8C0FF">
              <a:alpha val="78000"/>
            </a:srgbClr>
          </a:solidFill>
          <a:ln/>
        </p:spPr>
      </p:sp>
      <p:sp>
        <p:nvSpPr>
          <p:cNvPr id="25" name="Shape 23"/>
          <p:cNvSpPr/>
          <p:nvPr/>
        </p:nvSpPr>
        <p:spPr>
          <a:xfrm>
            <a:off x="755111" y="3484412"/>
            <a:ext cx="51593" cy="51593"/>
          </a:xfrm>
          <a:prstGeom prst="ellipse">
            <a:avLst/>
          </a:prstGeom>
          <a:solidFill>
            <a:srgbClr val="C8C0FF">
              <a:alpha val="46000"/>
            </a:srgbClr>
          </a:solidFill>
          <a:ln/>
        </p:spPr>
      </p:sp>
      <p:sp>
        <p:nvSpPr>
          <p:cNvPr id="26" name="Shape 24"/>
          <p:cNvSpPr/>
          <p:nvPr/>
        </p:nvSpPr>
        <p:spPr>
          <a:xfrm>
            <a:off x="6175127" y="2819971"/>
            <a:ext cx="25854" cy="25854"/>
          </a:xfrm>
          <a:prstGeom prst="ellipse">
            <a:avLst/>
          </a:prstGeom>
          <a:solidFill>
            <a:srgbClr val="C8C0FF">
              <a:alpha val="26000"/>
            </a:srgbClr>
          </a:solidFill>
          <a:ln/>
        </p:spPr>
      </p:sp>
      <p:sp>
        <p:nvSpPr>
          <p:cNvPr id="27" name="Shape 25"/>
          <p:cNvSpPr/>
          <p:nvPr/>
        </p:nvSpPr>
        <p:spPr>
          <a:xfrm>
            <a:off x="6794284" y="2638858"/>
            <a:ext cx="39497" cy="39497"/>
          </a:xfrm>
          <a:prstGeom prst="ellipse">
            <a:avLst/>
          </a:prstGeom>
          <a:solidFill>
            <a:srgbClr val="C8C0FF">
              <a:alpha val="53000"/>
            </a:srgbClr>
          </a:solidFill>
          <a:ln/>
        </p:spPr>
      </p:sp>
      <p:sp>
        <p:nvSpPr>
          <p:cNvPr id="28" name="Shape 26"/>
          <p:cNvSpPr/>
          <p:nvPr/>
        </p:nvSpPr>
        <p:spPr>
          <a:xfrm>
            <a:off x="105132" y="1155985"/>
            <a:ext cx="26661" cy="26661"/>
          </a:xfrm>
          <a:prstGeom prst="ellipse">
            <a:avLst/>
          </a:prstGeom>
          <a:solidFill>
            <a:srgbClr val="C8C0FF">
              <a:alpha val="21000"/>
            </a:srgbClr>
          </a:solidFill>
          <a:ln/>
        </p:spPr>
      </p:sp>
      <p:sp>
        <p:nvSpPr>
          <p:cNvPr id="29" name="Shape 27"/>
          <p:cNvSpPr/>
          <p:nvPr/>
        </p:nvSpPr>
        <p:spPr>
          <a:xfrm>
            <a:off x="5310936" y="429334"/>
            <a:ext cx="47032" cy="47032"/>
          </a:xfrm>
          <a:prstGeom prst="ellipse">
            <a:avLst/>
          </a:prstGeom>
          <a:solidFill>
            <a:srgbClr val="C8C0FF">
              <a:alpha val="77000"/>
            </a:srgbClr>
          </a:solidFill>
          <a:ln/>
        </p:spPr>
      </p:sp>
      <p:sp>
        <p:nvSpPr>
          <p:cNvPr id="30" name="Shape 28"/>
          <p:cNvSpPr/>
          <p:nvPr/>
        </p:nvSpPr>
        <p:spPr>
          <a:xfrm>
            <a:off x="8661635" y="3860315"/>
            <a:ext cx="51365" cy="51365"/>
          </a:xfrm>
          <a:prstGeom prst="ellipse">
            <a:avLst/>
          </a:prstGeom>
          <a:solidFill>
            <a:srgbClr val="C8C0FF">
              <a:alpha val="64000"/>
            </a:srgbClr>
          </a:solidFill>
          <a:ln/>
        </p:spPr>
      </p:sp>
      <p:sp>
        <p:nvSpPr>
          <p:cNvPr id="31" name="Shape 29"/>
          <p:cNvSpPr/>
          <p:nvPr/>
        </p:nvSpPr>
        <p:spPr>
          <a:xfrm>
            <a:off x="6935439" y="2570831"/>
            <a:ext cx="41873" cy="41873"/>
          </a:xfrm>
          <a:prstGeom prst="ellipse">
            <a:avLst/>
          </a:prstGeom>
          <a:solidFill>
            <a:srgbClr val="C8C0FF">
              <a:alpha val="29000"/>
            </a:srgbClr>
          </a:solidFill>
          <a:ln/>
        </p:spPr>
      </p:sp>
      <p:sp>
        <p:nvSpPr>
          <p:cNvPr id="32" name="Shape 30"/>
          <p:cNvSpPr/>
          <p:nvPr/>
        </p:nvSpPr>
        <p:spPr>
          <a:xfrm>
            <a:off x="5691340" y="4281968"/>
            <a:ext cx="53071" cy="53071"/>
          </a:xfrm>
          <a:prstGeom prst="ellipse">
            <a:avLst/>
          </a:prstGeom>
          <a:solidFill>
            <a:srgbClr val="C8C0FF">
              <a:alpha val="70000"/>
            </a:srgbClr>
          </a:solidFill>
          <a:ln/>
        </p:spPr>
      </p:sp>
      <p:sp>
        <p:nvSpPr>
          <p:cNvPr id="33" name="Shape 31"/>
          <p:cNvSpPr/>
          <p:nvPr/>
        </p:nvSpPr>
        <p:spPr>
          <a:xfrm>
            <a:off x="2418762" y="2780953"/>
            <a:ext cx="31247" cy="31247"/>
          </a:xfrm>
          <a:prstGeom prst="ellipse">
            <a:avLst/>
          </a:prstGeom>
          <a:solidFill>
            <a:srgbClr val="C8C0FF">
              <a:alpha val="29000"/>
            </a:srgbClr>
          </a:solidFill>
          <a:ln/>
        </p:spPr>
      </p:sp>
      <p:sp>
        <p:nvSpPr>
          <p:cNvPr id="34" name="Shape 32"/>
          <p:cNvSpPr/>
          <p:nvPr/>
        </p:nvSpPr>
        <p:spPr>
          <a:xfrm>
            <a:off x="2721829" y="4846794"/>
            <a:ext cx="43076" cy="43076"/>
          </a:xfrm>
          <a:prstGeom prst="ellipse">
            <a:avLst/>
          </a:prstGeom>
          <a:solidFill>
            <a:srgbClr val="C8C0FF">
              <a:alpha val="59000"/>
            </a:srgbClr>
          </a:solidFill>
          <a:ln/>
        </p:spPr>
      </p:sp>
      <p:sp>
        <p:nvSpPr>
          <p:cNvPr id="35" name="Shape 33"/>
          <p:cNvSpPr/>
          <p:nvPr/>
        </p:nvSpPr>
        <p:spPr>
          <a:xfrm>
            <a:off x="7891946" y="3327610"/>
            <a:ext cx="27517" cy="27517"/>
          </a:xfrm>
          <a:prstGeom prst="ellipse">
            <a:avLst/>
          </a:prstGeom>
          <a:solidFill>
            <a:srgbClr val="C8C0FF">
              <a:alpha val="58000"/>
            </a:srgbClr>
          </a:solidFill>
          <a:ln/>
        </p:spPr>
      </p:sp>
      <p:sp>
        <p:nvSpPr>
          <p:cNvPr id="36" name="Shape 34"/>
          <p:cNvSpPr/>
          <p:nvPr/>
        </p:nvSpPr>
        <p:spPr>
          <a:xfrm>
            <a:off x="7522936" y="4818575"/>
            <a:ext cx="25704" cy="25704"/>
          </a:xfrm>
          <a:prstGeom prst="ellipse">
            <a:avLst/>
          </a:prstGeom>
          <a:solidFill>
            <a:srgbClr val="C8C0FF">
              <a:alpha val="35000"/>
            </a:srgbClr>
          </a:solidFill>
          <a:ln/>
        </p:spPr>
      </p:sp>
      <p:sp>
        <p:nvSpPr>
          <p:cNvPr id="37" name="Shape 35"/>
          <p:cNvSpPr/>
          <p:nvPr/>
        </p:nvSpPr>
        <p:spPr>
          <a:xfrm>
            <a:off x="1797321" y="269216"/>
            <a:ext cx="32203" cy="32203"/>
          </a:xfrm>
          <a:prstGeom prst="ellipse">
            <a:avLst/>
          </a:prstGeom>
          <a:solidFill>
            <a:srgbClr val="C8C0FF">
              <a:alpha val="78000"/>
            </a:srgbClr>
          </a:solidFill>
          <a:ln/>
        </p:spPr>
      </p:sp>
      <p:sp>
        <p:nvSpPr>
          <p:cNvPr id="38" name="Shape 36"/>
          <p:cNvSpPr/>
          <p:nvPr/>
        </p:nvSpPr>
        <p:spPr>
          <a:xfrm>
            <a:off x="7458441" y="3850364"/>
            <a:ext cx="34854" cy="34854"/>
          </a:xfrm>
          <a:prstGeom prst="ellipse">
            <a:avLst/>
          </a:prstGeom>
          <a:solidFill>
            <a:srgbClr val="C8C0FF">
              <a:alpha val="35000"/>
            </a:srgbClr>
          </a:solidFill>
          <a:ln/>
        </p:spPr>
      </p:sp>
      <p:sp>
        <p:nvSpPr>
          <p:cNvPr id="39" name="Shape 37"/>
          <p:cNvSpPr/>
          <p:nvPr/>
        </p:nvSpPr>
        <p:spPr>
          <a:xfrm>
            <a:off x="8662731" y="1189831"/>
            <a:ext cx="42211" cy="42211"/>
          </a:xfrm>
          <a:prstGeom prst="ellipse">
            <a:avLst/>
          </a:prstGeom>
          <a:solidFill>
            <a:srgbClr val="C8C0FF">
              <a:alpha val="63000"/>
            </a:srgbClr>
          </a:solidFill>
          <a:ln/>
        </p:spPr>
      </p:sp>
      <p:sp>
        <p:nvSpPr>
          <p:cNvPr id="40" name="Shape 38"/>
          <p:cNvSpPr/>
          <p:nvPr/>
        </p:nvSpPr>
        <p:spPr>
          <a:xfrm>
            <a:off x="7666879" y="2443625"/>
            <a:ext cx="30854" cy="30854"/>
          </a:xfrm>
          <a:prstGeom prst="ellipse">
            <a:avLst/>
          </a:prstGeom>
          <a:solidFill>
            <a:srgbClr val="C8C0FF">
              <a:alpha val="33000"/>
            </a:srgbClr>
          </a:solidFill>
          <a:ln/>
        </p:spPr>
      </p:sp>
      <p:sp>
        <p:nvSpPr>
          <p:cNvPr id="41" name="Shape 39"/>
          <p:cNvSpPr/>
          <p:nvPr/>
        </p:nvSpPr>
        <p:spPr>
          <a:xfrm>
            <a:off x="2683338" y="1669779"/>
            <a:ext cx="47387" cy="47387"/>
          </a:xfrm>
          <a:prstGeom prst="ellipse">
            <a:avLst/>
          </a:prstGeom>
          <a:solidFill>
            <a:srgbClr val="C8C0FF">
              <a:alpha val="69000"/>
            </a:srgbClr>
          </a:solidFill>
          <a:ln/>
        </p:spPr>
      </p:sp>
      <p:sp>
        <p:nvSpPr>
          <p:cNvPr id="42" name="Shape 40"/>
          <p:cNvSpPr/>
          <p:nvPr/>
        </p:nvSpPr>
        <p:spPr>
          <a:xfrm>
            <a:off x="2945384" y="5070279"/>
            <a:ext cx="23053" cy="23053"/>
          </a:xfrm>
          <a:prstGeom prst="ellipse">
            <a:avLst/>
          </a:prstGeom>
          <a:solidFill>
            <a:srgbClr val="C8C0FF">
              <a:alpha val="53000"/>
            </a:srgbClr>
          </a:solidFill>
          <a:ln/>
        </p:spPr>
      </p:sp>
      <p:sp>
        <p:nvSpPr>
          <p:cNvPr id="43" name="Shape 41"/>
          <p:cNvSpPr/>
          <p:nvPr/>
        </p:nvSpPr>
        <p:spPr>
          <a:xfrm>
            <a:off x="6763191" y="3146180"/>
            <a:ext cx="53384" cy="53384"/>
          </a:xfrm>
          <a:prstGeom prst="ellipse">
            <a:avLst/>
          </a:prstGeom>
          <a:solidFill>
            <a:srgbClr val="C8C0FF">
              <a:alpha val="76000"/>
            </a:srgbClr>
          </a:solidFill>
          <a:ln/>
        </p:spPr>
      </p:sp>
      <p:sp>
        <p:nvSpPr>
          <p:cNvPr id="44" name="Shape 42"/>
          <p:cNvSpPr/>
          <p:nvPr/>
        </p:nvSpPr>
        <p:spPr>
          <a:xfrm>
            <a:off x="3918993" y="332289"/>
            <a:ext cx="41882" cy="41882"/>
          </a:xfrm>
          <a:prstGeom prst="ellipse">
            <a:avLst/>
          </a:prstGeom>
          <a:solidFill>
            <a:srgbClr val="C8C0FF">
              <a:alpha val="33000"/>
            </a:srgbClr>
          </a:solidFill>
          <a:ln/>
        </p:spPr>
      </p:sp>
      <p:sp>
        <p:nvSpPr>
          <p:cNvPr id="45" name="Shape 43"/>
          <p:cNvSpPr/>
          <p:nvPr/>
        </p:nvSpPr>
        <p:spPr>
          <a:xfrm>
            <a:off x="2725836" y="1520355"/>
            <a:ext cx="46030" cy="46030"/>
          </a:xfrm>
          <a:prstGeom prst="ellipse">
            <a:avLst/>
          </a:prstGeom>
          <a:solidFill>
            <a:srgbClr val="C8C0FF">
              <a:alpha val="28000"/>
            </a:srgbClr>
          </a:solidFill>
          <a:ln/>
        </p:spPr>
      </p:sp>
      <p:sp>
        <p:nvSpPr>
          <p:cNvPr id="46" name="Shape 44"/>
          <p:cNvSpPr/>
          <p:nvPr/>
        </p:nvSpPr>
        <p:spPr>
          <a:xfrm>
            <a:off x="107004" y="1919190"/>
            <a:ext cx="45575" cy="45575"/>
          </a:xfrm>
          <a:prstGeom prst="ellipse">
            <a:avLst/>
          </a:prstGeom>
          <a:solidFill>
            <a:srgbClr val="C8C0FF">
              <a:alpha val="80000"/>
            </a:srgbClr>
          </a:solidFill>
          <a:ln/>
        </p:spPr>
      </p:sp>
      <p:sp>
        <p:nvSpPr>
          <p:cNvPr id="47" name="Shape 45"/>
          <p:cNvSpPr/>
          <p:nvPr/>
        </p:nvSpPr>
        <p:spPr>
          <a:xfrm>
            <a:off x="5258972" y="164924"/>
            <a:ext cx="54424" cy="54424"/>
          </a:xfrm>
          <a:prstGeom prst="ellipse">
            <a:avLst/>
          </a:prstGeom>
          <a:solidFill>
            <a:srgbClr val="C8C0FF">
              <a:alpha val="30000"/>
            </a:srgbClr>
          </a:solidFill>
          <a:ln/>
        </p:spPr>
      </p:sp>
      <p:sp>
        <p:nvSpPr>
          <p:cNvPr id="48" name="Shape 46"/>
          <p:cNvSpPr/>
          <p:nvPr/>
        </p:nvSpPr>
        <p:spPr>
          <a:xfrm>
            <a:off x="7525299" y="4957613"/>
            <a:ext cx="25361" cy="25361"/>
          </a:xfrm>
          <a:prstGeom prst="ellipse">
            <a:avLst/>
          </a:prstGeom>
          <a:solidFill>
            <a:srgbClr val="C8C0FF">
              <a:alpha val="78000"/>
            </a:srgbClr>
          </a:solidFill>
          <a:ln/>
        </p:spPr>
      </p:sp>
      <p:sp>
        <p:nvSpPr>
          <p:cNvPr id="49" name="Shape 47"/>
          <p:cNvSpPr/>
          <p:nvPr/>
        </p:nvSpPr>
        <p:spPr>
          <a:xfrm>
            <a:off x="7030351" y="919363"/>
            <a:ext cx="27339" cy="27339"/>
          </a:xfrm>
          <a:prstGeom prst="ellipse">
            <a:avLst/>
          </a:prstGeom>
          <a:solidFill>
            <a:srgbClr val="C8C0FF">
              <a:alpha val="68000"/>
            </a:srgbClr>
          </a:solidFill>
          <a:ln/>
        </p:spPr>
      </p:sp>
      <p:sp>
        <p:nvSpPr>
          <p:cNvPr id="50" name="Shape 48"/>
          <p:cNvSpPr/>
          <p:nvPr/>
        </p:nvSpPr>
        <p:spPr>
          <a:xfrm>
            <a:off x="1847788" y="3175626"/>
            <a:ext cx="28137" cy="28137"/>
          </a:xfrm>
          <a:prstGeom prst="ellipse">
            <a:avLst/>
          </a:prstGeom>
          <a:solidFill>
            <a:srgbClr val="C8C0FF">
              <a:alpha val="34000"/>
            </a:srgbClr>
          </a:solidFill>
          <a:ln/>
        </p:spPr>
      </p:sp>
      <p:sp>
        <p:nvSpPr>
          <p:cNvPr id="51" name="Shape 49"/>
          <p:cNvSpPr/>
          <p:nvPr/>
        </p:nvSpPr>
        <p:spPr>
          <a:xfrm>
            <a:off x="3484319" y="2870927"/>
            <a:ext cx="52209" cy="52209"/>
          </a:xfrm>
          <a:prstGeom prst="ellipse">
            <a:avLst/>
          </a:prstGeom>
          <a:solidFill>
            <a:srgbClr val="C8C0FF">
              <a:alpha val="78000"/>
            </a:srgbClr>
          </a:solidFill>
          <a:ln/>
        </p:spPr>
      </p:sp>
      <p:sp>
        <p:nvSpPr>
          <p:cNvPr id="52" name="Shape 50"/>
          <p:cNvSpPr/>
          <p:nvPr/>
        </p:nvSpPr>
        <p:spPr>
          <a:xfrm>
            <a:off x="7032822" y="761295"/>
            <a:ext cx="23504" cy="23504"/>
          </a:xfrm>
          <a:prstGeom prst="ellipse">
            <a:avLst/>
          </a:prstGeom>
          <a:solidFill>
            <a:srgbClr val="C8C0FF">
              <a:alpha val="35000"/>
            </a:srgbClr>
          </a:solidFill>
          <a:ln/>
        </p:spPr>
      </p:sp>
      <p:sp>
        <p:nvSpPr>
          <p:cNvPr id="53" name="Shape 51"/>
          <p:cNvSpPr/>
          <p:nvPr/>
        </p:nvSpPr>
        <p:spPr>
          <a:xfrm>
            <a:off x="8127526" y="4046952"/>
            <a:ext cx="46891" cy="46891"/>
          </a:xfrm>
          <a:prstGeom prst="ellipse">
            <a:avLst/>
          </a:prstGeom>
          <a:solidFill>
            <a:srgbClr val="C8C0FF">
              <a:alpha val="61000"/>
            </a:srgbClr>
          </a:solidFill>
          <a:ln/>
        </p:spPr>
      </p:sp>
      <p:sp>
        <p:nvSpPr>
          <p:cNvPr id="54" name="Shape 52"/>
          <p:cNvSpPr/>
          <p:nvPr/>
        </p:nvSpPr>
        <p:spPr>
          <a:xfrm>
            <a:off x="3845326" y="2900998"/>
            <a:ext cx="50532" cy="50532"/>
          </a:xfrm>
          <a:prstGeom prst="ellipse">
            <a:avLst/>
          </a:prstGeom>
          <a:solidFill>
            <a:srgbClr val="C8C0FF">
              <a:alpha val="76000"/>
            </a:srgbClr>
          </a:solidFill>
          <a:ln/>
        </p:spPr>
      </p:sp>
      <p:sp>
        <p:nvSpPr>
          <p:cNvPr id="55" name="Shape 53"/>
          <p:cNvSpPr/>
          <p:nvPr/>
        </p:nvSpPr>
        <p:spPr>
          <a:xfrm>
            <a:off x="3454671" y="1000118"/>
            <a:ext cx="26318" cy="26318"/>
          </a:xfrm>
          <a:prstGeom prst="ellipse">
            <a:avLst/>
          </a:prstGeom>
          <a:solidFill>
            <a:srgbClr val="C8C0FF">
              <a:alpha val="27000"/>
            </a:srgbClr>
          </a:solidFill>
          <a:ln/>
        </p:spPr>
      </p:sp>
      <p:sp>
        <p:nvSpPr>
          <p:cNvPr id="56" name="Shape 54"/>
          <p:cNvSpPr/>
          <p:nvPr/>
        </p:nvSpPr>
        <p:spPr>
          <a:xfrm>
            <a:off x="2259654" y="2834828"/>
            <a:ext cx="45921" cy="45921"/>
          </a:xfrm>
          <a:prstGeom prst="ellipse">
            <a:avLst/>
          </a:prstGeom>
          <a:solidFill>
            <a:srgbClr val="C8C0FF">
              <a:alpha val="42000"/>
            </a:srgbClr>
          </a:solidFill>
          <a:ln/>
        </p:spPr>
      </p:sp>
      <p:sp>
        <p:nvSpPr>
          <p:cNvPr id="57" name="Shape 55"/>
          <p:cNvSpPr/>
          <p:nvPr/>
        </p:nvSpPr>
        <p:spPr>
          <a:xfrm>
            <a:off x="3745291" y="4026222"/>
            <a:ext cx="39816" cy="39816"/>
          </a:xfrm>
          <a:prstGeom prst="ellipse">
            <a:avLst/>
          </a:prstGeom>
          <a:solidFill>
            <a:srgbClr val="C8C0FF">
              <a:alpha val="48000"/>
            </a:srgbClr>
          </a:solidFill>
          <a:ln/>
        </p:spPr>
      </p:sp>
      <p:sp>
        <p:nvSpPr>
          <p:cNvPr id="58" name="Shape 56"/>
          <p:cNvSpPr/>
          <p:nvPr/>
        </p:nvSpPr>
        <p:spPr>
          <a:xfrm>
            <a:off x="5405007" y="4717099"/>
            <a:ext cx="45753" cy="45753"/>
          </a:xfrm>
          <a:prstGeom prst="ellipse">
            <a:avLst/>
          </a:prstGeom>
          <a:solidFill>
            <a:srgbClr val="C8C0FF">
              <a:alpha val="25000"/>
            </a:srgbClr>
          </a:solidFill>
          <a:ln/>
        </p:spPr>
      </p:sp>
      <p:sp>
        <p:nvSpPr>
          <p:cNvPr id="59" name="Shape 57"/>
          <p:cNvSpPr/>
          <p:nvPr/>
        </p:nvSpPr>
        <p:spPr>
          <a:xfrm>
            <a:off x="2270134" y="2192245"/>
            <a:ext cx="49455" cy="49455"/>
          </a:xfrm>
          <a:prstGeom prst="ellipse">
            <a:avLst/>
          </a:prstGeom>
          <a:solidFill>
            <a:srgbClr val="C8C0FF">
              <a:alpha val="61000"/>
            </a:srgbClr>
          </a:solidFill>
          <a:ln/>
        </p:spPr>
      </p:sp>
      <p:sp>
        <p:nvSpPr>
          <p:cNvPr id="60" name="Shape 58"/>
          <p:cNvSpPr/>
          <p:nvPr/>
        </p:nvSpPr>
        <p:spPr>
          <a:xfrm>
            <a:off x="1143708" y="3175778"/>
            <a:ext cx="40158" cy="40158"/>
          </a:xfrm>
          <a:prstGeom prst="ellipse">
            <a:avLst/>
          </a:prstGeom>
          <a:solidFill>
            <a:srgbClr val="C8C0FF">
              <a:alpha val="33000"/>
            </a:srgbClr>
          </a:solidFill>
          <a:ln/>
        </p:spPr>
      </p:sp>
      <p:sp>
        <p:nvSpPr>
          <p:cNvPr id="61" name="Shape 59"/>
          <p:cNvSpPr/>
          <p:nvPr/>
        </p:nvSpPr>
        <p:spPr>
          <a:xfrm>
            <a:off x="4960023" y="3618505"/>
            <a:ext cx="47118" cy="47118"/>
          </a:xfrm>
          <a:prstGeom prst="ellipse">
            <a:avLst/>
          </a:prstGeom>
          <a:solidFill>
            <a:srgbClr val="C8C0FF">
              <a:alpha val="55000"/>
            </a:srgbClr>
          </a:solidFill>
          <a:ln/>
        </p:spPr>
      </p:sp>
      <p:sp>
        <p:nvSpPr>
          <p:cNvPr id="62" name="Shape 60"/>
          <p:cNvSpPr/>
          <p:nvPr/>
        </p:nvSpPr>
        <p:spPr>
          <a:xfrm>
            <a:off x="7672560" y="3187519"/>
            <a:ext cx="46624" cy="46624"/>
          </a:xfrm>
          <a:prstGeom prst="ellipse">
            <a:avLst/>
          </a:prstGeom>
          <a:solidFill>
            <a:srgbClr val="C8C0FF">
              <a:alpha val="32000"/>
            </a:srgbClr>
          </a:solidFill>
          <a:ln/>
        </p:spPr>
      </p:sp>
      <p:sp>
        <p:nvSpPr>
          <p:cNvPr id="63" name="Shape 61"/>
          <p:cNvSpPr/>
          <p:nvPr/>
        </p:nvSpPr>
        <p:spPr>
          <a:xfrm>
            <a:off x="1102165" y="2724340"/>
            <a:ext cx="43675" cy="43675"/>
          </a:xfrm>
          <a:prstGeom prst="ellipse">
            <a:avLst/>
          </a:prstGeom>
          <a:solidFill>
            <a:srgbClr val="C8C0FF">
              <a:alpha val="32000"/>
            </a:srgbClr>
          </a:solidFill>
          <a:ln/>
        </p:spPr>
      </p:sp>
      <p:sp>
        <p:nvSpPr>
          <p:cNvPr id="64" name="Shape 62"/>
          <p:cNvSpPr/>
          <p:nvPr/>
        </p:nvSpPr>
        <p:spPr>
          <a:xfrm>
            <a:off x="9081727" y="2689122"/>
            <a:ext cx="34839" cy="34839"/>
          </a:xfrm>
          <a:prstGeom prst="ellipse">
            <a:avLst/>
          </a:prstGeom>
          <a:solidFill>
            <a:srgbClr val="C8C0FF">
              <a:alpha val="38000"/>
            </a:srgbClr>
          </a:solidFill>
          <a:ln/>
        </p:spPr>
      </p:sp>
      <p:sp>
        <p:nvSpPr>
          <p:cNvPr id="65" name="Shape 63"/>
          <p:cNvSpPr/>
          <p:nvPr/>
        </p:nvSpPr>
        <p:spPr>
          <a:xfrm>
            <a:off x="5870536" y="4701062"/>
            <a:ext cx="52004" cy="52004"/>
          </a:xfrm>
          <a:prstGeom prst="ellipse">
            <a:avLst/>
          </a:prstGeom>
          <a:solidFill>
            <a:srgbClr val="C8C0FF">
              <a:alpha val="45000"/>
            </a:srgbClr>
          </a:solidFill>
          <a:ln/>
        </p:spPr>
      </p:sp>
      <p:sp>
        <p:nvSpPr>
          <p:cNvPr id="66" name="Shape 64"/>
          <p:cNvSpPr/>
          <p:nvPr/>
        </p:nvSpPr>
        <p:spPr>
          <a:xfrm>
            <a:off x="3786729" y="627301"/>
            <a:ext cx="46155" cy="46155"/>
          </a:xfrm>
          <a:prstGeom prst="ellipse">
            <a:avLst/>
          </a:prstGeom>
          <a:solidFill>
            <a:srgbClr val="C8C0FF">
              <a:alpha val="71000"/>
            </a:srgbClr>
          </a:solidFill>
          <a:ln/>
        </p:spPr>
      </p:sp>
      <p:sp>
        <p:nvSpPr>
          <p:cNvPr id="67" name="Shape 65"/>
          <p:cNvSpPr/>
          <p:nvPr/>
        </p:nvSpPr>
        <p:spPr>
          <a:xfrm>
            <a:off x="337516" y="1683388"/>
            <a:ext cx="38537" cy="38537"/>
          </a:xfrm>
          <a:prstGeom prst="ellipse">
            <a:avLst/>
          </a:prstGeom>
          <a:solidFill>
            <a:srgbClr val="C8C0FF">
              <a:alpha val="51000"/>
            </a:srgbClr>
          </a:solidFill>
          <a:ln/>
        </p:spPr>
      </p:sp>
      <p:sp>
        <p:nvSpPr>
          <p:cNvPr id="68" name="Shape 66"/>
          <p:cNvSpPr/>
          <p:nvPr/>
        </p:nvSpPr>
        <p:spPr>
          <a:xfrm>
            <a:off x="4911583" y="337023"/>
            <a:ext cx="24335" cy="24335"/>
          </a:xfrm>
          <a:prstGeom prst="ellipse">
            <a:avLst/>
          </a:prstGeom>
          <a:solidFill>
            <a:srgbClr val="C8C0FF">
              <a:alpha val="25000"/>
            </a:srgbClr>
          </a:solidFill>
          <a:ln/>
        </p:spPr>
      </p:sp>
      <p:sp>
        <p:nvSpPr>
          <p:cNvPr id="69" name="Shape 67"/>
          <p:cNvSpPr/>
          <p:nvPr/>
        </p:nvSpPr>
        <p:spPr>
          <a:xfrm>
            <a:off x="4835842" y="1271508"/>
            <a:ext cx="20980" cy="20980"/>
          </a:xfrm>
          <a:prstGeom prst="ellipse">
            <a:avLst/>
          </a:prstGeom>
          <a:solidFill>
            <a:srgbClr val="C8C0FF">
              <a:alpha val="78000"/>
            </a:srgbClr>
          </a:solidFill>
          <a:ln/>
        </p:spPr>
      </p:sp>
      <p:sp>
        <p:nvSpPr>
          <p:cNvPr id="70" name="Shape 68"/>
          <p:cNvSpPr/>
          <p:nvPr/>
        </p:nvSpPr>
        <p:spPr>
          <a:xfrm>
            <a:off x="4647908" y="4243986"/>
            <a:ext cx="21658" cy="21658"/>
          </a:xfrm>
          <a:prstGeom prst="ellipse">
            <a:avLst/>
          </a:prstGeom>
          <a:solidFill>
            <a:srgbClr val="C8C0FF">
              <a:alpha val="25000"/>
            </a:srgbClr>
          </a:solidFill>
          <a:ln/>
        </p:spPr>
      </p:sp>
      <p:sp>
        <p:nvSpPr>
          <p:cNvPr id="71" name="Shape 69"/>
          <p:cNvSpPr/>
          <p:nvPr/>
        </p:nvSpPr>
        <p:spPr>
          <a:xfrm>
            <a:off x="7404965" y="4086064"/>
            <a:ext cx="41960" cy="41960"/>
          </a:xfrm>
          <a:prstGeom prst="ellipse">
            <a:avLst/>
          </a:prstGeom>
          <a:solidFill>
            <a:srgbClr val="C8C0FF">
              <a:alpha val="36000"/>
            </a:srgbClr>
          </a:solidFill>
          <a:ln/>
        </p:spPr>
      </p:sp>
      <p:sp>
        <p:nvSpPr>
          <p:cNvPr id="72" name="Shape 70"/>
          <p:cNvSpPr/>
          <p:nvPr/>
        </p:nvSpPr>
        <p:spPr>
          <a:xfrm>
            <a:off x="291601" y="4498703"/>
            <a:ext cx="32998" cy="32998"/>
          </a:xfrm>
          <a:prstGeom prst="ellipse">
            <a:avLst/>
          </a:prstGeom>
          <a:solidFill>
            <a:srgbClr val="C8C0FF">
              <a:alpha val="73000"/>
            </a:srgbClr>
          </a:solidFill>
          <a:ln/>
        </p:spPr>
      </p:sp>
      <p:sp>
        <p:nvSpPr>
          <p:cNvPr id="73" name="Shape 71"/>
          <p:cNvSpPr/>
          <p:nvPr/>
        </p:nvSpPr>
        <p:spPr>
          <a:xfrm>
            <a:off x="2102240" y="3937730"/>
            <a:ext cx="53483" cy="53483"/>
          </a:xfrm>
          <a:prstGeom prst="ellipse">
            <a:avLst/>
          </a:prstGeom>
          <a:solidFill>
            <a:srgbClr val="C8C0FF">
              <a:alpha val="28000"/>
            </a:srgbClr>
          </a:solidFill>
          <a:ln/>
        </p:spPr>
      </p:sp>
      <p:sp>
        <p:nvSpPr>
          <p:cNvPr id="74" name="Shape 72"/>
          <p:cNvSpPr/>
          <p:nvPr/>
        </p:nvSpPr>
        <p:spPr>
          <a:xfrm>
            <a:off x="568671" y="3448497"/>
            <a:ext cx="18540" cy="18540"/>
          </a:xfrm>
          <a:prstGeom prst="ellipse">
            <a:avLst/>
          </a:prstGeom>
          <a:solidFill>
            <a:srgbClr val="C8C0FF">
              <a:alpha val="68000"/>
            </a:srgbClr>
          </a:solidFill>
          <a:ln/>
        </p:spPr>
      </p:sp>
      <p:sp>
        <p:nvSpPr>
          <p:cNvPr id="75" name="Shape 73"/>
          <p:cNvSpPr/>
          <p:nvPr/>
        </p:nvSpPr>
        <p:spPr>
          <a:xfrm>
            <a:off x="2230701" y="3690213"/>
            <a:ext cx="38218" cy="38218"/>
          </a:xfrm>
          <a:prstGeom prst="ellipse">
            <a:avLst/>
          </a:prstGeom>
          <a:solidFill>
            <a:srgbClr val="C8C0FF">
              <a:alpha val="55000"/>
            </a:srgbClr>
          </a:solidFill>
          <a:ln/>
        </p:spPr>
      </p:sp>
      <p:sp>
        <p:nvSpPr>
          <p:cNvPr id="76" name="Shape 74"/>
          <p:cNvSpPr/>
          <p:nvPr/>
        </p:nvSpPr>
        <p:spPr>
          <a:xfrm>
            <a:off x="2571033" y="14475"/>
            <a:ext cx="47975" cy="47975"/>
          </a:xfrm>
          <a:prstGeom prst="ellipse">
            <a:avLst/>
          </a:prstGeom>
          <a:solidFill>
            <a:srgbClr val="C8C0FF">
              <a:alpha val="78000"/>
            </a:srgbClr>
          </a:solidFill>
          <a:ln/>
        </p:spPr>
      </p:sp>
      <p:sp>
        <p:nvSpPr>
          <p:cNvPr id="77" name="Shape 75"/>
          <p:cNvSpPr/>
          <p:nvPr/>
        </p:nvSpPr>
        <p:spPr>
          <a:xfrm>
            <a:off x="1267659" y="883278"/>
            <a:ext cx="22342" cy="22342"/>
          </a:xfrm>
          <a:prstGeom prst="ellipse">
            <a:avLst/>
          </a:prstGeom>
          <a:solidFill>
            <a:srgbClr val="C8C0FF">
              <a:alpha val="48000"/>
            </a:srgbClr>
          </a:solidFill>
          <a:ln/>
        </p:spPr>
      </p:sp>
      <p:sp>
        <p:nvSpPr>
          <p:cNvPr id="78" name="Shape 76"/>
          <p:cNvSpPr/>
          <p:nvPr/>
        </p:nvSpPr>
        <p:spPr>
          <a:xfrm>
            <a:off x="8923252" y="2777411"/>
            <a:ext cx="27760" cy="27760"/>
          </a:xfrm>
          <a:prstGeom prst="ellipse">
            <a:avLst/>
          </a:prstGeom>
          <a:solidFill>
            <a:srgbClr val="C8C0FF">
              <a:alpha val="65000"/>
            </a:srgbClr>
          </a:solidFill>
          <a:ln/>
        </p:spPr>
      </p:sp>
      <p:sp>
        <p:nvSpPr>
          <p:cNvPr id="79" name="Shape 77"/>
          <p:cNvSpPr/>
          <p:nvPr/>
        </p:nvSpPr>
        <p:spPr>
          <a:xfrm>
            <a:off x="2089686" y="1139999"/>
            <a:ext cx="26015" cy="26015"/>
          </a:xfrm>
          <a:prstGeom prst="ellipse">
            <a:avLst/>
          </a:prstGeom>
          <a:solidFill>
            <a:srgbClr val="C8C0FF">
              <a:alpha val="63000"/>
            </a:srgbClr>
          </a:solidFill>
          <a:ln/>
        </p:spPr>
      </p:sp>
      <p:sp>
        <p:nvSpPr>
          <p:cNvPr id="80" name="Shape 78"/>
          <p:cNvSpPr/>
          <p:nvPr/>
        </p:nvSpPr>
        <p:spPr>
          <a:xfrm>
            <a:off x="4628235" y="2796094"/>
            <a:ext cx="47432" cy="47432"/>
          </a:xfrm>
          <a:prstGeom prst="ellipse">
            <a:avLst/>
          </a:prstGeom>
          <a:solidFill>
            <a:srgbClr val="C8C0FF">
              <a:alpha val="69000"/>
            </a:srgbClr>
          </a:solidFill>
          <a:ln/>
        </p:spPr>
      </p:sp>
      <p:sp>
        <p:nvSpPr>
          <p:cNvPr id="81" name="Shape 79"/>
          <p:cNvSpPr/>
          <p:nvPr/>
        </p:nvSpPr>
        <p:spPr>
          <a:xfrm>
            <a:off x="2672454" y="3543561"/>
            <a:ext cx="39483" cy="39483"/>
          </a:xfrm>
          <a:prstGeom prst="ellipse">
            <a:avLst/>
          </a:prstGeom>
          <a:solidFill>
            <a:srgbClr val="C8C0FF">
              <a:alpha val="51000"/>
            </a:srgbClr>
          </a:solidFill>
          <a:ln/>
        </p:spPr>
      </p:sp>
      <p:sp>
        <p:nvSpPr>
          <p:cNvPr id="82" name="Shape 80"/>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83" name="Text 81"/>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CARD V · ETYMOLOGY</a:t>
            </a:r>
            <a:endParaRPr lang="en-US" sz="700" dirty="0"/>
          </a:p>
        </p:txBody>
      </p:sp>
      <p:sp>
        <p:nvSpPr>
          <p:cNvPr id="84" name="Text 82"/>
          <p:cNvSpPr/>
          <p:nvPr/>
        </p:nvSpPr>
        <p:spPr>
          <a:xfrm>
            <a:off x="731520" y="594360"/>
            <a:ext cx="7680960" cy="640080"/>
          </a:xfrm>
          <a:prstGeom prst="rect">
            <a:avLst/>
          </a:prstGeom>
          <a:noFill/>
          <a:ln/>
        </p:spPr>
        <p:txBody>
          <a:bodyPr wrap="square" rtlCol="0" anchor="ctr"/>
          <a:lstStyle/>
          <a:p>
            <a:pPr algn="ctr" indent="0" marL="0">
              <a:buNone/>
            </a:pPr>
            <a:r>
              <a:rPr lang="en-US" sz="2600" i="1" dirty="0">
                <a:solidFill>
                  <a:srgbClr val="F5EAD8"/>
                </a:solidFill>
                <a:latin typeface="Georgia" pitchFamily="34" charset="0"/>
                <a:ea typeface="Georgia" pitchFamily="34" charset="-122"/>
                <a:cs typeface="Georgia" pitchFamily="34" charset="-120"/>
              </a:rPr>
              <a:t>Time Spent Finding Son Variants</a:t>
            </a:r>
            <a:endParaRPr lang="en-US" sz="2600" dirty="0"/>
          </a:p>
        </p:txBody>
      </p:sp>
      <p:sp>
        <p:nvSpPr>
          <p:cNvPr id="85" name="Text 83"/>
          <p:cNvSpPr/>
          <p:nvPr/>
        </p:nvSpPr>
        <p:spPr>
          <a:xfrm>
            <a:off x="0" y="1170432"/>
            <a:ext cx="9144000" cy="1280160"/>
          </a:xfrm>
          <a:prstGeom prst="rect">
            <a:avLst/>
          </a:prstGeom>
          <a:noFill/>
          <a:ln/>
        </p:spPr>
        <p:txBody>
          <a:bodyPr wrap="square" rtlCol="0" anchor="ctr"/>
          <a:lstStyle/>
          <a:p>
            <a:pPr algn="ctr" indent="0" marL="0">
              <a:buNone/>
            </a:pPr>
            <a:r>
              <a:rPr lang="en-US" sz="7800" b="1" dirty="0">
                <a:solidFill>
                  <a:srgbClr val="F4A959"/>
                </a:solidFill>
                <a:latin typeface="Georgia" pitchFamily="34" charset="0"/>
                <a:ea typeface="Georgia" pitchFamily="34" charset="-122"/>
                <a:cs typeface="Georgia" pitchFamily="34" charset="-120"/>
              </a:rPr>
              <a:t>40 min</a:t>
            </a:r>
            <a:endParaRPr lang="en-US" sz="7800" dirty="0"/>
          </a:p>
        </p:txBody>
      </p:sp>
      <p:sp>
        <p:nvSpPr>
          <p:cNvPr id="86" name="Text 84"/>
          <p:cNvSpPr/>
          <p:nvPr/>
        </p:nvSpPr>
        <p:spPr>
          <a:xfrm>
            <a:off x="548640" y="2606040"/>
            <a:ext cx="1280160" cy="457200"/>
          </a:xfrm>
          <a:prstGeom prst="rect">
            <a:avLst/>
          </a:prstGeom>
          <a:noFill/>
          <a:ln/>
        </p:spPr>
        <p:txBody>
          <a:bodyPr wrap="square" rtlCol="0" anchor="ctr"/>
          <a:lstStyle/>
          <a:p>
            <a:pPr algn="l" indent="0" marL="0">
              <a:buNone/>
            </a:pPr>
            <a:r>
              <a:rPr lang="en-US" sz="2400" i="1" dirty="0">
                <a:solidFill>
                  <a:srgbClr val="D4A843">
                    <a:alpha val="70000"/>
                  </a:srgbClr>
                </a:solidFill>
                <a:latin typeface="Georgia" pitchFamily="34" charset="0"/>
                <a:ea typeface="Georgia" pitchFamily="34" charset="-122"/>
                <a:cs typeface="Georgia" pitchFamily="34" charset="-120"/>
              </a:rPr>
              <a:t>son</a:t>
            </a:r>
            <a:endParaRPr lang="en-US" sz="2400" dirty="0"/>
          </a:p>
        </p:txBody>
      </p:sp>
      <p:sp>
        <p:nvSpPr>
          <p:cNvPr id="87" name="Text 85"/>
          <p:cNvSpPr/>
          <p:nvPr/>
        </p:nvSpPr>
        <p:spPr>
          <a:xfrm>
            <a:off x="1645920" y="2971800"/>
            <a:ext cx="1280160" cy="457200"/>
          </a:xfrm>
          <a:prstGeom prst="rect">
            <a:avLst/>
          </a:prstGeom>
          <a:noFill/>
          <a:ln/>
        </p:spPr>
        <p:txBody>
          <a:bodyPr wrap="square" rtlCol="0" anchor="ctr"/>
          <a:lstStyle/>
          <a:p>
            <a:pPr algn="l" indent="0" marL="0">
              <a:buNone/>
            </a:pPr>
            <a:r>
              <a:rPr lang="en-US" sz="1800" i="1" dirty="0">
                <a:solidFill>
                  <a:srgbClr val="D4A843">
                    <a:alpha val="70000"/>
                  </a:srgbClr>
                </a:solidFill>
                <a:latin typeface="Georgia" pitchFamily="34" charset="0"/>
                <a:ea typeface="Georgia" pitchFamily="34" charset="-122"/>
                <a:cs typeface="Georgia" pitchFamily="34" charset="-120"/>
              </a:rPr>
              <a:t>sun</a:t>
            </a:r>
            <a:endParaRPr lang="en-US" sz="1800" dirty="0"/>
          </a:p>
        </p:txBody>
      </p:sp>
      <p:sp>
        <p:nvSpPr>
          <p:cNvPr id="88" name="Text 86"/>
          <p:cNvSpPr/>
          <p:nvPr/>
        </p:nvSpPr>
        <p:spPr>
          <a:xfrm>
            <a:off x="2834640" y="2542032"/>
            <a:ext cx="1280160" cy="457200"/>
          </a:xfrm>
          <a:prstGeom prst="rect">
            <a:avLst/>
          </a:prstGeom>
          <a:noFill/>
          <a:ln/>
        </p:spPr>
        <p:txBody>
          <a:bodyPr wrap="square" rtlCol="0" anchor="ctr"/>
          <a:lstStyle/>
          <a:p>
            <a:pPr algn="l" indent="0" marL="0">
              <a:buNone/>
            </a:pPr>
            <a:r>
              <a:rPr lang="en-US" sz="2000" i="1" dirty="0">
                <a:solidFill>
                  <a:srgbClr val="D4A843">
                    <a:alpha val="70000"/>
                  </a:srgbClr>
                </a:solidFill>
                <a:latin typeface="Georgia" pitchFamily="34" charset="0"/>
                <a:ea typeface="Georgia" pitchFamily="34" charset="-122"/>
                <a:cs typeface="Georgia" pitchFamily="34" charset="-120"/>
              </a:rPr>
              <a:t>sawn</a:t>
            </a:r>
            <a:endParaRPr lang="en-US" sz="2000" dirty="0"/>
          </a:p>
        </p:txBody>
      </p:sp>
      <p:sp>
        <p:nvSpPr>
          <p:cNvPr id="89" name="Text 87"/>
          <p:cNvSpPr/>
          <p:nvPr/>
        </p:nvSpPr>
        <p:spPr>
          <a:xfrm>
            <a:off x="4023360" y="3063240"/>
            <a:ext cx="1280160" cy="457200"/>
          </a:xfrm>
          <a:prstGeom prst="rect">
            <a:avLst/>
          </a:prstGeom>
          <a:noFill/>
          <a:ln/>
        </p:spPr>
        <p:txBody>
          <a:bodyPr wrap="square" rtlCol="0" anchor="ctr"/>
          <a:lstStyle/>
          <a:p>
            <a:pPr algn="l" indent="0" marL="0">
              <a:buNone/>
            </a:pPr>
            <a:r>
              <a:rPr lang="en-US" sz="1600" i="1" dirty="0">
                <a:solidFill>
                  <a:srgbClr val="D4A843">
                    <a:alpha val="70000"/>
                  </a:srgbClr>
                </a:solidFill>
                <a:latin typeface="Georgia" pitchFamily="34" charset="0"/>
                <a:ea typeface="Georgia" pitchFamily="34" charset="-122"/>
                <a:cs typeface="Georgia" pitchFamily="34" charset="-120"/>
              </a:rPr>
              <a:t>sone</a:t>
            </a:r>
            <a:endParaRPr lang="en-US" sz="1600" dirty="0"/>
          </a:p>
        </p:txBody>
      </p:sp>
      <p:sp>
        <p:nvSpPr>
          <p:cNvPr id="90" name="Text 88"/>
          <p:cNvSpPr/>
          <p:nvPr/>
        </p:nvSpPr>
        <p:spPr>
          <a:xfrm>
            <a:off x="5029200" y="2487168"/>
            <a:ext cx="1280160" cy="457200"/>
          </a:xfrm>
          <a:prstGeom prst="rect">
            <a:avLst/>
          </a:prstGeom>
          <a:noFill/>
          <a:ln/>
        </p:spPr>
        <p:txBody>
          <a:bodyPr wrap="square" rtlCol="0" anchor="ctr"/>
          <a:lstStyle/>
          <a:p>
            <a:pPr algn="l" indent="0" marL="0">
              <a:buNone/>
            </a:pPr>
            <a:r>
              <a:rPr lang="en-US" sz="2200" i="1" dirty="0">
                <a:solidFill>
                  <a:srgbClr val="D4A843">
                    <a:alpha val="70000"/>
                  </a:srgbClr>
                </a:solidFill>
                <a:latin typeface="Georgia" pitchFamily="34" charset="0"/>
                <a:ea typeface="Georgia" pitchFamily="34" charset="-122"/>
                <a:cs typeface="Georgia" pitchFamily="34" charset="-120"/>
              </a:rPr>
              <a:t>soon</a:t>
            </a:r>
            <a:endParaRPr lang="en-US" sz="2200" dirty="0"/>
          </a:p>
        </p:txBody>
      </p:sp>
      <p:sp>
        <p:nvSpPr>
          <p:cNvPr id="91" name="Text 89"/>
          <p:cNvSpPr/>
          <p:nvPr/>
        </p:nvSpPr>
        <p:spPr>
          <a:xfrm>
            <a:off x="6126480" y="2926080"/>
            <a:ext cx="1280160" cy="457200"/>
          </a:xfrm>
          <a:prstGeom prst="rect">
            <a:avLst/>
          </a:prstGeom>
          <a:noFill/>
          <a:ln/>
        </p:spPr>
        <p:txBody>
          <a:bodyPr wrap="square" rtlCol="0" anchor="ctr"/>
          <a:lstStyle/>
          <a:p>
            <a:pPr algn="l" indent="0" marL="0">
              <a:buNone/>
            </a:pPr>
            <a:r>
              <a:rPr lang="en-US" sz="1700" i="1" dirty="0">
                <a:solidFill>
                  <a:srgbClr val="D4A843">
                    <a:alpha val="70000"/>
                  </a:srgbClr>
                </a:solidFill>
                <a:latin typeface="Georgia" pitchFamily="34" charset="0"/>
                <a:ea typeface="Georgia" pitchFamily="34" charset="-122"/>
                <a:cs typeface="Georgia" pitchFamily="34" charset="-120"/>
              </a:rPr>
              <a:t>sohn</a:t>
            </a:r>
            <a:endParaRPr lang="en-US" sz="1700" dirty="0"/>
          </a:p>
        </p:txBody>
      </p:sp>
      <p:sp>
        <p:nvSpPr>
          <p:cNvPr id="92" name="Text 90"/>
          <p:cNvSpPr/>
          <p:nvPr/>
        </p:nvSpPr>
        <p:spPr>
          <a:xfrm>
            <a:off x="7132320" y="2606040"/>
            <a:ext cx="1280160" cy="457200"/>
          </a:xfrm>
          <a:prstGeom prst="rect">
            <a:avLst/>
          </a:prstGeom>
          <a:noFill/>
          <a:ln/>
        </p:spPr>
        <p:txBody>
          <a:bodyPr wrap="square" rtlCol="0" anchor="ctr"/>
          <a:lstStyle/>
          <a:p>
            <a:pPr algn="l" indent="0" marL="0">
              <a:buNone/>
            </a:pPr>
            <a:r>
              <a:rPr lang="en-US" sz="1500" i="1" dirty="0">
                <a:solidFill>
                  <a:srgbClr val="D4A843">
                    <a:alpha val="70000"/>
                  </a:srgbClr>
                </a:solidFill>
                <a:latin typeface="Georgia" pitchFamily="34" charset="0"/>
                <a:ea typeface="Georgia" pitchFamily="34" charset="-122"/>
                <a:cs typeface="Georgia" pitchFamily="34" charset="-120"/>
              </a:rPr>
              <a:t>sson</a:t>
            </a:r>
            <a:endParaRPr lang="en-US" sz="1500" dirty="0"/>
          </a:p>
        </p:txBody>
      </p:sp>
      <p:sp>
        <p:nvSpPr>
          <p:cNvPr id="93" name="Text 91"/>
          <p:cNvSpPr/>
          <p:nvPr/>
        </p:nvSpPr>
        <p:spPr>
          <a:xfrm>
            <a:off x="822960" y="3429000"/>
            <a:ext cx="1280160" cy="457200"/>
          </a:xfrm>
          <a:prstGeom prst="rect">
            <a:avLst/>
          </a:prstGeom>
          <a:noFill/>
          <a:ln/>
        </p:spPr>
        <p:txBody>
          <a:bodyPr wrap="square" rtlCol="0" anchor="ctr"/>
          <a:lstStyle/>
          <a:p>
            <a:pPr algn="l" indent="0" marL="0">
              <a:buNone/>
            </a:pPr>
            <a:r>
              <a:rPr lang="en-US" sz="1700" i="1" dirty="0">
                <a:solidFill>
                  <a:srgbClr val="D4A843">
                    <a:alpha val="70000"/>
                  </a:srgbClr>
                </a:solidFill>
                <a:latin typeface="Georgia" pitchFamily="34" charset="0"/>
                <a:ea typeface="Georgia" pitchFamily="34" charset="-122"/>
                <a:cs typeface="Georgia" pitchFamily="34" charset="-120"/>
              </a:rPr>
              <a:t>søn</a:t>
            </a:r>
            <a:endParaRPr lang="en-US" sz="1700" dirty="0"/>
          </a:p>
        </p:txBody>
      </p:sp>
      <p:sp>
        <p:nvSpPr>
          <p:cNvPr id="94" name="Text 92"/>
          <p:cNvSpPr/>
          <p:nvPr/>
        </p:nvSpPr>
        <p:spPr>
          <a:xfrm>
            <a:off x="3200400" y="3474720"/>
            <a:ext cx="1280160" cy="457200"/>
          </a:xfrm>
          <a:prstGeom prst="rect">
            <a:avLst/>
          </a:prstGeom>
          <a:noFill/>
          <a:ln/>
        </p:spPr>
        <p:txBody>
          <a:bodyPr wrap="square" rtlCol="0" anchor="ctr"/>
          <a:lstStyle/>
          <a:p>
            <a:pPr algn="l" indent="0" marL="0">
              <a:buNone/>
            </a:pPr>
            <a:r>
              <a:rPr lang="en-US" sz="1900" i="1" dirty="0">
                <a:solidFill>
                  <a:srgbClr val="D4A843">
                    <a:alpha val="70000"/>
                  </a:srgbClr>
                </a:solidFill>
                <a:latin typeface="Georgia" pitchFamily="34" charset="0"/>
                <a:ea typeface="Georgia" pitchFamily="34" charset="-122"/>
                <a:cs typeface="Georgia" pitchFamily="34" charset="-120"/>
              </a:rPr>
              <a:t>szon</a:t>
            </a:r>
            <a:endParaRPr lang="en-US" sz="1900" dirty="0"/>
          </a:p>
        </p:txBody>
      </p:sp>
      <p:sp>
        <p:nvSpPr>
          <p:cNvPr id="95" name="Text 93"/>
          <p:cNvSpPr/>
          <p:nvPr/>
        </p:nvSpPr>
        <p:spPr>
          <a:xfrm>
            <a:off x="5486400" y="3401568"/>
            <a:ext cx="1280160" cy="457200"/>
          </a:xfrm>
          <a:prstGeom prst="rect">
            <a:avLst/>
          </a:prstGeom>
          <a:noFill/>
          <a:ln/>
        </p:spPr>
        <p:txBody>
          <a:bodyPr wrap="square" rtlCol="0" anchor="ctr"/>
          <a:lstStyle/>
          <a:p>
            <a:pPr algn="l" indent="0" marL="0">
              <a:buNone/>
            </a:pPr>
            <a:r>
              <a:rPr lang="en-US" sz="2600" i="1" dirty="0">
                <a:solidFill>
                  <a:srgbClr val="F4A959">
                    <a:alpha val="95000"/>
                  </a:srgbClr>
                </a:solidFill>
                <a:latin typeface="Georgia" pitchFamily="34" charset="0"/>
                <a:ea typeface="Georgia" pitchFamily="34" charset="-122"/>
                <a:cs typeface="Georgia" pitchFamily="34" charset="-120"/>
              </a:rPr>
              <a:t>son²</a:t>
            </a:r>
            <a:endParaRPr lang="en-US" sz="2600" dirty="0"/>
          </a:p>
        </p:txBody>
      </p:sp>
      <p:sp>
        <p:nvSpPr>
          <p:cNvPr id="96" name="Text 94"/>
          <p:cNvSpPr/>
          <p:nvPr/>
        </p:nvSpPr>
        <p:spPr>
          <a:xfrm>
            <a:off x="1371600" y="4160520"/>
            <a:ext cx="6400800" cy="411480"/>
          </a:xfrm>
          <a:prstGeom prst="rect">
            <a:avLst/>
          </a:prstGeom>
          <a:noFill/>
          <a:ln/>
        </p:spPr>
        <p:txBody>
          <a:bodyPr wrap="square" rtlCol="0" anchor="ctr"/>
          <a:lstStyle/>
          <a:p>
            <a:pPr algn="ctr" indent="0" marL="0">
              <a:buNone/>
            </a:pPr>
            <a:r>
              <a:rPr lang="en-US" sz="1200" i="1" dirty="0">
                <a:solidFill>
                  <a:srgbClr val="9E8B6E"/>
                </a:solidFill>
                <a:latin typeface="Georgia" pitchFamily="34" charset="0"/>
                <a:ea typeface="Georgia" pitchFamily="34" charset="-122"/>
                <a:cs typeface="Georgia" pitchFamily="34" charset="-120"/>
              </a:rPr>
              <a:t>Historic achievement. The linguistics community is stunned.</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4638634" y="116288"/>
            <a:ext cx="19860" cy="19860"/>
          </a:xfrm>
          <a:prstGeom prst="ellipse">
            <a:avLst/>
          </a:prstGeom>
          <a:solidFill>
            <a:srgbClr val="C8C0FF">
              <a:alpha val="79000"/>
            </a:srgbClr>
          </a:solidFill>
          <a:ln/>
        </p:spPr>
      </p:sp>
      <p:sp>
        <p:nvSpPr>
          <p:cNvPr id="3" name="Shape 1"/>
          <p:cNvSpPr/>
          <p:nvPr/>
        </p:nvSpPr>
        <p:spPr>
          <a:xfrm>
            <a:off x="8115214" y="516252"/>
            <a:ext cx="23542" cy="23542"/>
          </a:xfrm>
          <a:prstGeom prst="ellipse">
            <a:avLst/>
          </a:prstGeom>
          <a:solidFill>
            <a:srgbClr val="C8C0FF">
              <a:alpha val="70000"/>
            </a:srgbClr>
          </a:solidFill>
          <a:ln/>
        </p:spPr>
      </p:sp>
      <p:sp>
        <p:nvSpPr>
          <p:cNvPr id="4" name="Shape 2"/>
          <p:cNvSpPr/>
          <p:nvPr/>
        </p:nvSpPr>
        <p:spPr>
          <a:xfrm>
            <a:off x="2906158" y="3812234"/>
            <a:ext cx="53597" cy="53597"/>
          </a:xfrm>
          <a:prstGeom prst="ellipse">
            <a:avLst/>
          </a:prstGeom>
          <a:solidFill>
            <a:srgbClr val="C8C0FF">
              <a:alpha val="36000"/>
            </a:srgbClr>
          </a:solidFill>
          <a:ln/>
        </p:spPr>
      </p:sp>
      <p:sp>
        <p:nvSpPr>
          <p:cNvPr id="5" name="Shape 3"/>
          <p:cNvSpPr/>
          <p:nvPr/>
        </p:nvSpPr>
        <p:spPr>
          <a:xfrm>
            <a:off x="7322948" y="4891369"/>
            <a:ext cx="24076" cy="24076"/>
          </a:xfrm>
          <a:prstGeom prst="ellipse">
            <a:avLst/>
          </a:prstGeom>
          <a:solidFill>
            <a:srgbClr val="C8C0FF">
              <a:alpha val="70000"/>
            </a:srgbClr>
          </a:solidFill>
          <a:ln/>
        </p:spPr>
      </p:sp>
      <p:sp>
        <p:nvSpPr>
          <p:cNvPr id="6" name="Shape 4"/>
          <p:cNvSpPr/>
          <p:nvPr/>
        </p:nvSpPr>
        <p:spPr>
          <a:xfrm>
            <a:off x="1912319" y="3391259"/>
            <a:ext cx="35477" cy="35477"/>
          </a:xfrm>
          <a:prstGeom prst="ellipse">
            <a:avLst/>
          </a:prstGeom>
          <a:solidFill>
            <a:srgbClr val="C8C0FF">
              <a:alpha val="27000"/>
            </a:srgbClr>
          </a:solidFill>
          <a:ln/>
        </p:spPr>
      </p:sp>
      <p:sp>
        <p:nvSpPr>
          <p:cNvPr id="7" name="Shape 5"/>
          <p:cNvSpPr/>
          <p:nvPr/>
        </p:nvSpPr>
        <p:spPr>
          <a:xfrm>
            <a:off x="7610813" y="3000273"/>
            <a:ext cx="43786" cy="43786"/>
          </a:xfrm>
          <a:prstGeom prst="ellipse">
            <a:avLst/>
          </a:prstGeom>
          <a:solidFill>
            <a:srgbClr val="C8C0FF">
              <a:alpha val="80000"/>
            </a:srgbClr>
          </a:solidFill>
          <a:ln/>
        </p:spPr>
      </p:sp>
      <p:sp>
        <p:nvSpPr>
          <p:cNvPr id="8" name="Shape 6"/>
          <p:cNvSpPr/>
          <p:nvPr/>
        </p:nvSpPr>
        <p:spPr>
          <a:xfrm>
            <a:off x="8932786" y="4201374"/>
            <a:ext cx="50910" cy="50910"/>
          </a:xfrm>
          <a:prstGeom prst="ellipse">
            <a:avLst/>
          </a:prstGeom>
          <a:solidFill>
            <a:srgbClr val="C8C0FF">
              <a:alpha val="42000"/>
            </a:srgbClr>
          </a:solidFill>
          <a:ln/>
        </p:spPr>
      </p:sp>
      <p:sp>
        <p:nvSpPr>
          <p:cNvPr id="9" name="Shape 7"/>
          <p:cNvSpPr/>
          <p:nvPr/>
        </p:nvSpPr>
        <p:spPr>
          <a:xfrm>
            <a:off x="3201193" y="4268340"/>
            <a:ext cx="26323" cy="26323"/>
          </a:xfrm>
          <a:prstGeom prst="ellipse">
            <a:avLst/>
          </a:prstGeom>
          <a:solidFill>
            <a:srgbClr val="C8C0FF">
              <a:alpha val="32000"/>
            </a:srgbClr>
          </a:solidFill>
          <a:ln/>
        </p:spPr>
      </p:sp>
      <p:sp>
        <p:nvSpPr>
          <p:cNvPr id="10" name="Shape 8"/>
          <p:cNvSpPr/>
          <p:nvPr/>
        </p:nvSpPr>
        <p:spPr>
          <a:xfrm>
            <a:off x="2048692" y="477513"/>
            <a:ext cx="49663" cy="49663"/>
          </a:xfrm>
          <a:prstGeom prst="ellipse">
            <a:avLst/>
          </a:prstGeom>
          <a:solidFill>
            <a:srgbClr val="C8C0FF">
              <a:alpha val="68000"/>
            </a:srgbClr>
          </a:solidFill>
          <a:ln/>
        </p:spPr>
      </p:sp>
      <p:sp>
        <p:nvSpPr>
          <p:cNvPr id="11" name="Shape 9"/>
          <p:cNvSpPr/>
          <p:nvPr/>
        </p:nvSpPr>
        <p:spPr>
          <a:xfrm>
            <a:off x="1559058" y="3215400"/>
            <a:ext cx="26116" cy="26116"/>
          </a:xfrm>
          <a:prstGeom prst="ellipse">
            <a:avLst/>
          </a:prstGeom>
          <a:solidFill>
            <a:srgbClr val="C8C0FF">
              <a:alpha val="65000"/>
            </a:srgbClr>
          </a:solidFill>
          <a:ln/>
        </p:spPr>
      </p:sp>
      <p:sp>
        <p:nvSpPr>
          <p:cNvPr id="12" name="Shape 10"/>
          <p:cNvSpPr/>
          <p:nvPr/>
        </p:nvSpPr>
        <p:spPr>
          <a:xfrm>
            <a:off x="2841595" y="121210"/>
            <a:ext cx="53771" cy="53771"/>
          </a:xfrm>
          <a:prstGeom prst="ellipse">
            <a:avLst/>
          </a:prstGeom>
          <a:solidFill>
            <a:srgbClr val="C8C0FF">
              <a:alpha val="68000"/>
            </a:srgbClr>
          </a:solidFill>
          <a:ln/>
        </p:spPr>
      </p:sp>
      <p:sp>
        <p:nvSpPr>
          <p:cNvPr id="13" name="Shape 11"/>
          <p:cNvSpPr/>
          <p:nvPr/>
        </p:nvSpPr>
        <p:spPr>
          <a:xfrm>
            <a:off x="4890355" y="4815449"/>
            <a:ext cx="37256" cy="37256"/>
          </a:xfrm>
          <a:prstGeom prst="ellipse">
            <a:avLst/>
          </a:prstGeom>
          <a:solidFill>
            <a:srgbClr val="C8C0FF">
              <a:alpha val="75000"/>
            </a:srgbClr>
          </a:solidFill>
          <a:ln/>
        </p:spPr>
      </p:sp>
      <p:sp>
        <p:nvSpPr>
          <p:cNvPr id="14" name="Shape 12"/>
          <p:cNvSpPr/>
          <p:nvPr/>
        </p:nvSpPr>
        <p:spPr>
          <a:xfrm>
            <a:off x="3192285" y="3682676"/>
            <a:ext cx="24822" cy="24822"/>
          </a:xfrm>
          <a:prstGeom prst="ellipse">
            <a:avLst/>
          </a:prstGeom>
          <a:solidFill>
            <a:srgbClr val="C8C0FF">
              <a:alpha val="51000"/>
            </a:srgbClr>
          </a:solidFill>
          <a:ln/>
        </p:spPr>
      </p:sp>
      <p:sp>
        <p:nvSpPr>
          <p:cNvPr id="15" name="Shape 13"/>
          <p:cNvSpPr/>
          <p:nvPr/>
        </p:nvSpPr>
        <p:spPr>
          <a:xfrm>
            <a:off x="430451" y="1963679"/>
            <a:ext cx="51658" cy="51658"/>
          </a:xfrm>
          <a:prstGeom prst="ellipse">
            <a:avLst/>
          </a:prstGeom>
          <a:solidFill>
            <a:srgbClr val="C8C0FF">
              <a:alpha val="45000"/>
            </a:srgbClr>
          </a:solidFill>
          <a:ln/>
        </p:spPr>
      </p:sp>
      <p:sp>
        <p:nvSpPr>
          <p:cNvPr id="16" name="Shape 14"/>
          <p:cNvSpPr/>
          <p:nvPr/>
        </p:nvSpPr>
        <p:spPr>
          <a:xfrm>
            <a:off x="7476923" y="4052492"/>
            <a:ext cx="18551" cy="18551"/>
          </a:xfrm>
          <a:prstGeom prst="ellipse">
            <a:avLst/>
          </a:prstGeom>
          <a:solidFill>
            <a:srgbClr val="C8C0FF">
              <a:alpha val="53000"/>
            </a:srgbClr>
          </a:solidFill>
          <a:ln/>
        </p:spPr>
      </p:sp>
      <p:sp>
        <p:nvSpPr>
          <p:cNvPr id="17" name="Shape 15"/>
          <p:cNvSpPr/>
          <p:nvPr/>
        </p:nvSpPr>
        <p:spPr>
          <a:xfrm>
            <a:off x="8942094" y="4167145"/>
            <a:ext cx="20113" cy="20113"/>
          </a:xfrm>
          <a:prstGeom prst="ellipse">
            <a:avLst/>
          </a:prstGeom>
          <a:solidFill>
            <a:srgbClr val="C8C0FF">
              <a:alpha val="47000"/>
            </a:srgbClr>
          </a:solidFill>
          <a:ln/>
        </p:spPr>
      </p:sp>
      <p:sp>
        <p:nvSpPr>
          <p:cNvPr id="18" name="Shape 16"/>
          <p:cNvSpPr/>
          <p:nvPr/>
        </p:nvSpPr>
        <p:spPr>
          <a:xfrm>
            <a:off x="2260763" y="3540516"/>
            <a:ext cx="44837" cy="44837"/>
          </a:xfrm>
          <a:prstGeom prst="ellipse">
            <a:avLst/>
          </a:prstGeom>
          <a:solidFill>
            <a:srgbClr val="C8C0FF">
              <a:alpha val="40000"/>
            </a:srgbClr>
          </a:solidFill>
          <a:ln/>
        </p:spPr>
      </p:sp>
      <p:sp>
        <p:nvSpPr>
          <p:cNvPr id="19" name="Shape 17"/>
          <p:cNvSpPr/>
          <p:nvPr/>
        </p:nvSpPr>
        <p:spPr>
          <a:xfrm>
            <a:off x="2056928" y="4674036"/>
            <a:ext cx="47939" cy="47939"/>
          </a:xfrm>
          <a:prstGeom prst="ellipse">
            <a:avLst/>
          </a:prstGeom>
          <a:solidFill>
            <a:srgbClr val="C8C0FF">
              <a:alpha val="33000"/>
            </a:srgbClr>
          </a:solidFill>
          <a:ln/>
        </p:spPr>
      </p:sp>
      <p:sp>
        <p:nvSpPr>
          <p:cNvPr id="20" name="Shape 18"/>
          <p:cNvSpPr/>
          <p:nvPr/>
        </p:nvSpPr>
        <p:spPr>
          <a:xfrm>
            <a:off x="8076486" y="3257509"/>
            <a:ext cx="41943" cy="41943"/>
          </a:xfrm>
          <a:prstGeom prst="ellipse">
            <a:avLst/>
          </a:prstGeom>
          <a:solidFill>
            <a:srgbClr val="C8C0FF">
              <a:alpha val="53000"/>
            </a:srgbClr>
          </a:solidFill>
          <a:ln/>
        </p:spPr>
      </p:sp>
      <p:sp>
        <p:nvSpPr>
          <p:cNvPr id="21" name="Shape 19"/>
          <p:cNvSpPr/>
          <p:nvPr/>
        </p:nvSpPr>
        <p:spPr>
          <a:xfrm>
            <a:off x="8499063" y="4644299"/>
            <a:ext cx="23937" cy="23937"/>
          </a:xfrm>
          <a:prstGeom prst="ellipse">
            <a:avLst/>
          </a:prstGeom>
          <a:solidFill>
            <a:srgbClr val="C8C0FF">
              <a:alpha val="74000"/>
            </a:srgbClr>
          </a:solidFill>
          <a:ln/>
        </p:spPr>
      </p:sp>
      <p:sp>
        <p:nvSpPr>
          <p:cNvPr id="22" name="Shape 20"/>
          <p:cNvSpPr/>
          <p:nvPr/>
        </p:nvSpPr>
        <p:spPr>
          <a:xfrm>
            <a:off x="8949826" y="4487255"/>
            <a:ext cx="29783" cy="29783"/>
          </a:xfrm>
          <a:prstGeom prst="ellipse">
            <a:avLst/>
          </a:prstGeom>
          <a:solidFill>
            <a:srgbClr val="C8C0FF">
              <a:alpha val="67000"/>
            </a:srgbClr>
          </a:solidFill>
          <a:ln/>
        </p:spPr>
      </p:sp>
      <p:sp>
        <p:nvSpPr>
          <p:cNvPr id="23" name="Shape 21"/>
          <p:cNvSpPr/>
          <p:nvPr/>
        </p:nvSpPr>
        <p:spPr>
          <a:xfrm>
            <a:off x="5782499" y="1435499"/>
            <a:ext cx="40835" cy="40835"/>
          </a:xfrm>
          <a:prstGeom prst="ellipse">
            <a:avLst/>
          </a:prstGeom>
          <a:solidFill>
            <a:srgbClr val="C8C0FF">
              <a:alpha val="45000"/>
            </a:srgbClr>
          </a:solidFill>
          <a:ln/>
        </p:spPr>
      </p:sp>
      <p:sp>
        <p:nvSpPr>
          <p:cNvPr id="24" name="Shape 22"/>
          <p:cNvSpPr/>
          <p:nvPr/>
        </p:nvSpPr>
        <p:spPr>
          <a:xfrm>
            <a:off x="3176614" y="3794732"/>
            <a:ext cx="35345" cy="35345"/>
          </a:xfrm>
          <a:prstGeom prst="ellipse">
            <a:avLst/>
          </a:prstGeom>
          <a:solidFill>
            <a:srgbClr val="C8C0FF">
              <a:alpha val="25000"/>
            </a:srgbClr>
          </a:solidFill>
          <a:ln/>
        </p:spPr>
      </p:sp>
      <p:sp>
        <p:nvSpPr>
          <p:cNvPr id="25" name="Shape 23"/>
          <p:cNvSpPr/>
          <p:nvPr/>
        </p:nvSpPr>
        <p:spPr>
          <a:xfrm>
            <a:off x="8118648" y="714318"/>
            <a:ext cx="44200" cy="44200"/>
          </a:xfrm>
          <a:prstGeom prst="ellipse">
            <a:avLst/>
          </a:prstGeom>
          <a:solidFill>
            <a:srgbClr val="C8C0FF">
              <a:alpha val="73000"/>
            </a:srgbClr>
          </a:solidFill>
          <a:ln/>
        </p:spPr>
      </p:sp>
      <p:sp>
        <p:nvSpPr>
          <p:cNvPr id="26" name="Shape 24"/>
          <p:cNvSpPr/>
          <p:nvPr/>
        </p:nvSpPr>
        <p:spPr>
          <a:xfrm>
            <a:off x="1822815" y="289655"/>
            <a:ext cx="48100" cy="48100"/>
          </a:xfrm>
          <a:prstGeom prst="ellipse">
            <a:avLst/>
          </a:prstGeom>
          <a:solidFill>
            <a:srgbClr val="C8C0FF">
              <a:alpha val="57000"/>
            </a:srgbClr>
          </a:solidFill>
          <a:ln/>
        </p:spPr>
      </p:sp>
      <p:sp>
        <p:nvSpPr>
          <p:cNvPr id="27" name="Shape 25"/>
          <p:cNvSpPr/>
          <p:nvPr/>
        </p:nvSpPr>
        <p:spPr>
          <a:xfrm>
            <a:off x="5853745" y="364742"/>
            <a:ext cx="29404" cy="29404"/>
          </a:xfrm>
          <a:prstGeom prst="ellipse">
            <a:avLst/>
          </a:prstGeom>
          <a:solidFill>
            <a:srgbClr val="C8C0FF">
              <a:alpha val="23000"/>
            </a:srgbClr>
          </a:solidFill>
          <a:ln/>
        </p:spPr>
      </p:sp>
      <p:sp>
        <p:nvSpPr>
          <p:cNvPr id="28" name="Shape 26"/>
          <p:cNvSpPr/>
          <p:nvPr/>
        </p:nvSpPr>
        <p:spPr>
          <a:xfrm>
            <a:off x="6879720" y="3274777"/>
            <a:ext cx="44137" cy="44137"/>
          </a:xfrm>
          <a:prstGeom prst="ellipse">
            <a:avLst/>
          </a:prstGeom>
          <a:solidFill>
            <a:srgbClr val="C8C0FF">
              <a:alpha val="52000"/>
            </a:srgbClr>
          </a:solidFill>
          <a:ln/>
        </p:spPr>
      </p:sp>
      <p:sp>
        <p:nvSpPr>
          <p:cNvPr id="29" name="Shape 27"/>
          <p:cNvSpPr/>
          <p:nvPr/>
        </p:nvSpPr>
        <p:spPr>
          <a:xfrm>
            <a:off x="1218606" y="3803718"/>
            <a:ext cx="44677" cy="44677"/>
          </a:xfrm>
          <a:prstGeom prst="ellipse">
            <a:avLst/>
          </a:prstGeom>
          <a:solidFill>
            <a:srgbClr val="C8C0FF">
              <a:alpha val="66000"/>
            </a:srgbClr>
          </a:solidFill>
          <a:ln/>
        </p:spPr>
      </p:sp>
      <p:sp>
        <p:nvSpPr>
          <p:cNvPr id="30" name="Shape 28"/>
          <p:cNvSpPr/>
          <p:nvPr/>
        </p:nvSpPr>
        <p:spPr>
          <a:xfrm>
            <a:off x="1442459" y="4013444"/>
            <a:ext cx="38368" cy="38368"/>
          </a:xfrm>
          <a:prstGeom prst="ellipse">
            <a:avLst/>
          </a:prstGeom>
          <a:solidFill>
            <a:srgbClr val="C8C0FF">
              <a:alpha val="63000"/>
            </a:srgbClr>
          </a:solidFill>
          <a:ln/>
        </p:spPr>
      </p:sp>
      <p:sp>
        <p:nvSpPr>
          <p:cNvPr id="31" name="Shape 29"/>
          <p:cNvSpPr/>
          <p:nvPr/>
        </p:nvSpPr>
        <p:spPr>
          <a:xfrm>
            <a:off x="4995197" y="1297447"/>
            <a:ext cx="32505" cy="32505"/>
          </a:xfrm>
          <a:prstGeom prst="ellipse">
            <a:avLst/>
          </a:prstGeom>
          <a:solidFill>
            <a:srgbClr val="C8C0FF">
              <a:alpha val="76000"/>
            </a:srgbClr>
          </a:solidFill>
          <a:ln/>
        </p:spPr>
      </p:sp>
      <p:sp>
        <p:nvSpPr>
          <p:cNvPr id="32" name="Shape 30"/>
          <p:cNvSpPr/>
          <p:nvPr/>
        </p:nvSpPr>
        <p:spPr>
          <a:xfrm>
            <a:off x="255192" y="2201002"/>
            <a:ext cx="53324" cy="53324"/>
          </a:xfrm>
          <a:prstGeom prst="ellipse">
            <a:avLst/>
          </a:prstGeom>
          <a:solidFill>
            <a:srgbClr val="C8C0FF">
              <a:alpha val="56000"/>
            </a:srgbClr>
          </a:solidFill>
          <a:ln/>
        </p:spPr>
      </p:sp>
      <p:sp>
        <p:nvSpPr>
          <p:cNvPr id="33" name="Shape 31"/>
          <p:cNvSpPr/>
          <p:nvPr/>
        </p:nvSpPr>
        <p:spPr>
          <a:xfrm>
            <a:off x="4588473" y="4015430"/>
            <a:ext cx="52968" cy="52968"/>
          </a:xfrm>
          <a:prstGeom prst="ellipse">
            <a:avLst/>
          </a:prstGeom>
          <a:solidFill>
            <a:srgbClr val="C8C0FF">
              <a:alpha val="25000"/>
            </a:srgbClr>
          </a:solidFill>
          <a:ln/>
        </p:spPr>
      </p:sp>
      <p:sp>
        <p:nvSpPr>
          <p:cNvPr id="34" name="Shape 32"/>
          <p:cNvSpPr/>
          <p:nvPr/>
        </p:nvSpPr>
        <p:spPr>
          <a:xfrm>
            <a:off x="6490972" y="3180440"/>
            <a:ext cx="51609" cy="51609"/>
          </a:xfrm>
          <a:prstGeom prst="ellipse">
            <a:avLst/>
          </a:prstGeom>
          <a:solidFill>
            <a:srgbClr val="C8C0FF">
              <a:alpha val="35000"/>
            </a:srgbClr>
          </a:solidFill>
          <a:ln/>
        </p:spPr>
      </p:sp>
      <p:sp>
        <p:nvSpPr>
          <p:cNvPr id="35" name="Shape 33"/>
          <p:cNvSpPr/>
          <p:nvPr/>
        </p:nvSpPr>
        <p:spPr>
          <a:xfrm>
            <a:off x="509513" y="1955782"/>
            <a:ext cx="46073" cy="46073"/>
          </a:xfrm>
          <a:prstGeom prst="ellipse">
            <a:avLst/>
          </a:prstGeom>
          <a:solidFill>
            <a:srgbClr val="C8C0FF">
              <a:alpha val="36000"/>
            </a:srgbClr>
          </a:solidFill>
          <a:ln/>
        </p:spPr>
      </p:sp>
      <p:sp>
        <p:nvSpPr>
          <p:cNvPr id="36" name="Shape 34"/>
          <p:cNvSpPr/>
          <p:nvPr/>
        </p:nvSpPr>
        <p:spPr>
          <a:xfrm>
            <a:off x="7577902" y="180821"/>
            <a:ext cx="54540" cy="54540"/>
          </a:xfrm>
          <a:prstGeom prst="ellipse">
            <a:avLst/>
          </a:prstGeom>
          <a:solidFill>
            <a:srgbClr val="C8C0FF">
              <a:alpha val="74000"/>
            </a:srgbClr>
          </a:solidFill>
          <a:ln/>
        </p:spPr>
      </p:sp>
      <p:sp>
        <p:nvSpPr>
          <p:cNvPr id="37" name="Shape 35"/>
          <p:cNvSpPr/>
          <p:nvPr/>
        </p:nvSpPr>
        <p:spPr>
          <a:xfrm>
            <a:off x="3646287" y="284577"/>
            <a:ext cx="34382" cy="34382"/>
          </a:xfrm>
          <a:prstGeom prst="ellipse">
            <a:avLst/>
          </a:prstGeom>
          <a:solidFill>
            <a:srgbClr val="C8C0FF">
              <a:alpha val="56000"/>
            </a:srgbClr>
          </a:solidFill>
          <a:ln/>
        </p:spPr>
      </p:sp>
      <p:sp>
        <p:nvSpPr>
          <p:cNvPr id="38" name="Shape 36"/>
          <p:cNvSpPr/>
          <p:nvPr/>
        </p:nvSpPr>
        <p:spPr>
          <a:xfrm>
            <a:off x="8429528" y="1758920"/>
            <a:ext cx="29549" cy="29549"/>
          </a:xfrm>
          <a:prstGeom prst="ellipse">
            <a:avLst/>
          </a:prstGeom>
          <a:solidFill>
            <a:srgbClr val="C8C0FF">
              <a:alpha val="73000"/>
            </a:srgbClr>
          </a:solidFill>
          <a:ln/>
        </p:spPr>
      </p:sp>
      <p:sp>
        <p:nvSpPr>
          <p:cNvPr id="39" name="Shape 37"/>
          <p:cNvSpPr/>
          <p:nvPr/>
        </p:nvSpPr>
        <p:spPr>
          <a:xfrm>
            <a:off x="8933245" y="3546625"/>
            <a:ext cx="28928" cy="28928"/>
          </a:xfrm>
          <a:prstGeom prst="ellipse">
            <a:avLst/>
          </a:prstGeom>
          <a:solidFill>
            <a:srgbClr val="C8C0FF">
              <a:alpha val="41000"/>
            </a:srgbClr>
          </a:solidFill>
          <a:ln/>
        </p:spPr>
      </p:sp>
      <p:sp>
        <p:nvSpPr>
          <p:cNvPr id="40" name="Shape 38"/>
          <p:cNvSpPr/>
          <p:nvPr/>
        </p:nvSpPr>
        <p:spPr>
          <a:xfrm>
            <a:off x="8696814" y="1454842"/>
            <a:ext cx="36882" cy="36882"/>
          </a:xfrm>
          <a:prstGeom prst="ellipse">
            <a:avLst/>
          </a:prstGeom>
          <a:solidFill>
            <a:srgbClr val="C8C0FF">
              <a:alpha val="22000"/>
            </a:srgbClr>
          </a:solidFill>
          <a:ln/>
        </p:spPr>
      </p:sp>
      <p:sp>
        <p:nvSpPr>
          <p:cNvPr id="41" name="Shape 39"/>
          <p:cNvSpPr/>
          <p:nvPr/>
        </p:nvSpPr>
        <p:spPr>
          <a:xfrm>
            <a:off x="4804135" y="3073059"/>
            <a:ext cx="25703" cy="25703"/>
          </a:xfrm>
          <a:prstGeom prst="ellipse">
            <a:avLst/>
          </a:prstGeom>
          <a:solidFill>
            <a:srgbClr val="C8C0FF">
              <a:alpha val="21000"/>
            </a:srgbClr>
          </a:solidFill>
          <a:ln/>
        </p:spPr>
      </p:sp>
      <p:sp>
        <p:nvSpPr>
          <p:cNvPr id="42" name="Shape 40"/>
          <p:cNvSpPr/>
          <p:nvPr/>
        </p:nvSpPr>
        <p:spPr>
          <a:xfrm>
            <a:off x="4567681" y="189675"/>
            <a:ext cx="31372" cy="31372"/>
          </a:xfrm>
          <a:prstGeom prst="ellipse">
            <a:avLst/>
          </a:prstGeom>
          <a:solidFill>
            <a:srgbClr val="C8C0FF">
              <a:alpha val="34000"/>
            </a:srgbClr>
          </a:solidFill>
          <a:ln/>
        </p:spPr>
      </p:sp>
      <p:sp>
        <p:nvSpPr>
          <p:cNvPr id="43" name="Shape 41"/>
          <p:cNvSpPr/>
          <p:nvPr/>
        </p:nvSpPr>
        <p:spPr>
          <a:xfrm>
            <a:off x="4039541" y="3233313"/>
            <a:ext cx="40067" cy="40067"/>
          </a:xfrm>
          <a:prstGeom prst="ellipse">
            <a:avLst/>
          </a:prstGeom>
          <a:solidFill>
            <a:srgbClr val="C8C0FF">
              <a:alpha val="24000"/>
            </a:srgbClr>
          </a:solidFill>
          <a:ln/>
        </p:spPr>
      </p:sp>
      <p:sp>
        <p:nvSpPr>
          <p:cNvPr id="44" name="Shape 42"/>
          <p:cNvSpPr/>
          <p:nvPr/>
        </p:nvSpPr>
        <p:spPr>
          <a:xfrm>
            <a:off x="1537377" y="3335931"/>
            <a:ext cx="44563" cy="44563"/>
          </a:xfrm>
          <a:prstGeom prst="ellipse">
            <a:avLst/>
          </a:prstGeom>
          <a:solidFill>
            <a:srgbClr val="C8C0FF">
              <a:alpha val="28000"/>
            </a:srgbClr>
          </a:solidFill>
          <a:ln/>
        </p:spPr>
      </p:sp>
      <p:sp>
        <p:nvSpPr>
          <p:cNvPr id="45" name="Shape 43"/>
          <p:cNvSpPr/>
          <p:nvPr/>
        </p:nvSpPr>
        <p:spPr>
          <a:xfrm>
            <a:off x="6788364" y="2324381"/>
            <a:ext cx="32643" cy="32643"/>
          </a:xfrm>
          <a:prstGeom prst="ellipse">
            <a:avLst/>
          </a:prstGeom>
          <a:solidFill>
            <a:srgbClr val="C8C0FF">
              <a:alpha val="31000"/>
            </a:srgbClr>
          </a:solidFill>
          <a:ln/>
        </p:spPr>
      </p:sp>
      <p:sp>
        <p:nvSpPr>
          <p:cNvPr id="46" name="Shape 44"/>
          <p:cNvSpPr/>
          <p:nvPr/>
        </p:nvSpPr>
        <p:spPr>
          <a:xfrm>
            <a:off x="2618432" y="1514976"/>
            <a:ext cx="21217" cy="21217"/>
          </a:xfrm>
          <a:prstGeom prst="ellipse">
            <a:avLst/>
          </a:prstGeom>
          <a:solidFill>
            <a:srgbClr val="C8C0FF">
              <a:alpha val="26000"/>
            </a:srgbClr>
          </a:solidFill>
          <a:ln/>
        </p:spPr>
      </p:sp>
      <p:sp>
        <p:nvSpPr>
          <p:cNvPr id="47" name="Shape 45"/>
          <p:cNvSpPr/>
          <p:nvPr/>
        </p:nvSpPr>
        <p:spPr>
          <a:xfrm>
            <a:off x="3814265" y="1791749"/>
            <a:ext cx="41017" cy="41017"/>
          </a:xfrm>
          <a:prstGeom prst="ellipse">
            <a:avLst/>
          </a:prstGeom>
          <a:solidFill>
            <a:srgbClr val="C8C0FF">
              <a:alpha val="65000"/>
            </a:srgbClr>
          </a:solidFill>
          <a:ln/>
        </p:spPr>
      </p:sp>
      <p:sp>
        <p:nvSpPr>
          <p:cNvPr id="48" name="Shape 46"/>
          <p:cNvSpPr/>
          <p:nvPr/>
        </p:nvSpPr>
        <p:spPr>
          <a:xfrm>
            <a:off x="905315" y="4810837"/>
            <a:ext cx="39002" cy="39002"/>
          </a:xfrm>
          <a:prstGeom prst="ellipse">
            <a:avLst/>
          </a:prstGeom>
          <a:solidFill>
            <a:srgbClr val="C8C0FF">
              <a:alpha val="72000"/>
            </a:srgbClr>
          </a:solidFill>
          <a:ln/>
        </p:spPr>
      </p:sp>
      <p:sp>
        <p:nvSpPr>
          <p:cNvPr id="49" name="Shape 47"/>
          <p:cNvSpPr/>
          <p:nvPr/>
        </p:nvSpPr>
        <p:spPr>
          <a:xfrm>
            <a:off x="6232195" y="4367610"/>
            <a:ext cx="43518" cy="43518"/>
          </a:xfrm>
          <a:prstGeom prst="ellipse">
            <a:avLst/>
          </a:prstGeom>
          <a:solidFill>
            <a:srgbClr val="C8C0FF">
              <a:alpha val="55000"/>
            </a:srgbClr>
          </a:solidFill>
          <a:ln/>
        </p:spPr>
      </p:sp>
      <p:sp>
        <p:nvSpPr>
          <p:cNvPr id="50" name="Shape 48"/>
          <p:cNvSpPr/>
          <p:nvPr/>
        </p:nvSpPr>
        <p:spPr>
          <a:xfrm>
            <a:off x="8087436" y="1876294"/>
            <a:ext cx="34942" cy="34942"/>
          </a:xfrm>
          <a:prstGeom prst="ellipse">
            <a:avLst/>
          </a:prstGeom>
          <a:solidFill>
            <a:srgbClr val="C8C0FF">
              <a:alpha val="47000"/>
            </a:srgbClr>
          </a:solidFill>
          <a:ln/>
        </p:spPr>
      </p:sp>
      <p:sp>
        <p:nvSpPr>
          <p:cNvPr id="51" name="Shape 49"/>
          <p:cNvSpPr/>
          <p:nvPr/>
        </p:nvSpPr>
        <p:spPr>
          <a:xfrm>
            <a:off x="7858060" y="4775797"/>
            <a:ext cx="53854" cy="53854"/>
          </a:xfrm>
          <a:prstGeom prst="ellipse">
            <a:avLst/>
          </a:prstGeom>
          <a:solidFill>
            <a:srgbClr val="C8C0FF">
              <a:alpha val="32000"/>
            </a:srgbClr>
          </a:solidFill>
          <a:ln/>
        </p:spPr>
      </p:sp>
      <p:sp>
        <p:nvSpPr>
          <p:cNvPr id="52" name="Shape 50"/>
          <p:cNvSpPr/>
          <p:nvPr/>
        </p:nvSpPr>
        <p:spPr>
          <a:xfrm>
            <a:off x="2390452" y="4686916"/>
            <a:ext cx="20862" cy="20862"/>
          </a:xfrm>
          <a:prstGeom prst="ellipse">
            <a:avLst/>
          </a:prstGeom>
          <a:solidFill>
            <a:srgbClr val="C8C0FF">
              <a:alpha val="32000"/>
            </a:srgbClr>
          </a:solidFill>
          <a:ln/>
        </p:spPr>
      </p:sp>
      <p:sp>
        <p:nvSpPr>
          <p:cNvPr id="53" name="Shape 51"/>
          <p:cNvSpPr/>
          <p:nvPr/>
        </p:nvSpPr>
        <p:spPr>
          <a:xfrm>
            <a:off x="767181" y="5140753"/>
            <a:ext cx="21498" cy="21498"/>
          </a:xfrm>
          <a:prstGeom prst="ellipse">
            <a:avLst/>
          </a:prstGeom>
          <a:solidFill>
            <a:srgbClr val="C8C0FF">
              <a:alpha val="45000"/>
            </a:srgbClr>
          </a:solidFill>
          <a:ln/>
        </p:spPr>
      </p:sp>
      <p:sp>
        <p:nvSpPr>
          <p:cNvPr id="54" name="Shape 52"/>
          <p:cNvSpPr/>
          <p:nvPr/>
        </p:nvSpPr>
        <p:spPr>
          <a:xfrm>
            <a:off x="5331745" y="2824891"/>
            <a:ext cx="22703" cy="22703"/>
          </a:xfrm>
          <a:prstGeom prst="ellipse">
            <a:avLst/>
          </a:prstGeom>
          <a:solidFill>
            <a:srgbClr val="C8C0FF">
              <a:alpha val="32000"/>
            </a:srgbClr>
          </a:solidFill>
          <a:ln/>
        </p:spPr>
      </p:sp>
      <p:sp>
        <p:nvSpPr>
          <p:cNvPr id="55" name="Shape 53"/>
          <p:cNvSpPr/>
          <p:nvPr/>
        </p:nvSpPr>
        <p:spPr>
          <a:xfrm>
            <a:off x="2269564" y="2785418"/>
            <a:ext cx="49140" cy="49140"/>
          </a:xfrm>
          <a:prstGeom prst="ellipse">
            <a:avLst/>
          </a:prstGeom>
          <a:solidFill>
            <a:srgbClr val="C8C0FF">
              <a:alpha val="39000"/>
            </a:srgbClr>
          </a:solidFill>
          <a:ln/>
        </p:spPr>
      </p:sp>
      <p:sp>
        <p:nvSpPr>
          <p:cNvPr id="56" name="Shape 54"/>
          <p:cNvSpPr/>
          <p:nvPr/>
        </p:nvSpPr>
        <p:spPr>
          <a:xfrm>
            <a:off x="767343" y="1129063"/>
            <a:ext cx="54027" cy="54027"/>
          </a:xfrm>
          <a:prstGeom prst="ellipse">
            <a:avLst/>
          </a:prstGeom>
          <a:solidFill>
            <a:srgbClr val="C8C0FF">
              <a:alpha val="30000"/>
            </a:srgbClr>
          </a:solidFill>
          <a:ln/>
        </p:spPr>
      </p:sp>
      <p:sp>
        <p:nvSpPr>
          <p:cNvPr id="57" name="Shape 55"/>
          <p:cNvSpPr/>
          <p:nvPr/>
        </p:nvSpPr>
        <p:spPr>
          <a:xfrm>
            <a:off x="2952870" y="840932"/>
            <a:ext cx="38093" cy="38093"/>
          </a:xfrm>
          <a:prstGeom prst="ellipse">
            <a:avLst/>
          </a:prstGeom>
          <a:solidFill>
            <a:srgbClr val="C8C0FF">
              <a:alpha val="35000"/>
            </a:srgbClr>
          </a:solidFill>
          <a:ln/>
        </p:spPr>
      </p:sp>
      <p:sp>
        <p:nvSpPr>
          <p:cNvPr id="58" name="Shape 56"/>
          <p:cNvSpPr/>
          <p:nvPr/>
        </p:nvSpPr>
        <p:spPr>
          <a:xfrm>
            <a:off x="8294610" y="706840"/>
            <a:ext cx="32101" cy="32101"/>
          </a:xfrm>
          <a:prstGeom prst="ellipse">
            <a:avLst/>
          </a:prstGeom>
          <a:solidFill>
            <a:srgbClr val="C8C0FF">
              <a:alpha val="34000"/>
            </a:srgbClr>
          </a:solidFill>
          <a:ln/>
        </p:spPr>
      </p:sp>
      <p:sp>
        <p:nvSpPr>
          <p:cNvPr id="59" name="Shape 57"/>
          <p:cNvSpPr/>
          <p:nvPr/>
        </p:nvSpPr>
        <p:spPr>
          <a:xfrm>
            <a:off x="2459316" y="1876444"/>
            <a:ext cx="43733" cy="43733"/>
          </a:xfrm>
          <a:prstGeom prst="ellipse">
            <a:avLst/>
          </a:prstGeom>
          <a:solidFill>
            <a:srgbClr val="C8C0FF">
              <a:alpha val="26000"/>
            </a:srgbClr>
          </a:solidFill>
          <a:ln/>
        </p:spPr>
      </p:sp>
      <p:sp>
        <p:nvSpPr>
          <p:cNvPr id="60" name="Shape 58"/>
          <p:cNvSpPr/>
          <p:nvPr/>
        </p:nvSpPr>
        <p:spPr>
          <a:xfrm>
            <a:off x="5332452" y="4719062"/>
            <a:ext cx="42888" cy="42888"/>
          </a:xfrm>
          <a:prstGeom prst="ellipse">
            <a:avLst/>
          </a:prstGeom>
          <a:solidFill>
            <a:srgbClr val="C8C0FF">
              <a:alpha val="75000"/>
            </a:srgbClr>
          </a:solidFill>
          <a:ln/>
        </p:spPr>
      </p:sp>
      <p:sp>
        <p:nvSpPr>
          <p:cNvPr id="61" name="Shape 59"/>
          <p:cNvSpPr/>
          <p:nvPr/>
        </p:nvSpPr>
        <p:spPr>
          <a:xfrm>
            <a:off x="1029605" y="1883617"/>
            <a:ext cx="29481" cy="29481"/>
          </a:xfrm>
          <a:prstGeom prst="ellipse">
            <a:avLst/>
          </a:prstGeom>
          <a:solidFill>
            <a:srgbClr val="C8C0FF">
              <a:alpha val="75000"/>
            </a:srgbClr>
          </a:solidFill>
          <a:ln/>
        </p:spPr>
      </p:sp>
      <p:sp>
        <p:nvSpPr>
          <p:cNvPr id="62" name="Shape 60"/>
          <p:cNvSpPr/>
          <p:nvPr/>
        </p:nvSpPr>
        <p:spPr>
          <a:xfrm>
            <a:off x="510900" y="5124367"/>
            <a:ext cx="25065" cy="25065"/>
          </a:xfrm>
          <a:prstGeom prst="ellipse">
            <a:avLst/>
          </a:prstGeom>
          <a:solidFill>
            <a:srgbClr val="C8C0FF">
              <a:alpha val="38000"/>
            </a:srgbClr>
          </a:solidFill>
          <a:ln/>
        </p:spPr>
      </p:sp>
      <p:sp>
        <p:nvSpPr>
          <p:cNvPr id="63" name="Shape 61"/>
          <p:cNvSpPr/>
          <p:nvPr/>
        </p:nvSpPr>
        <p:spPr>
          <a:xfrm>
            <a:off x="3910219" y="4282161"/>
            <a:ext cx="18568" cy="18568"/>
          </a:xfrm>
          <a:prstGeom prst="ellipse">
            <a:avLst/>
          </a:prstGeom>
          <a:solidFill>
            <a:srgbClr val="C8C0FF">
              <a:alpha val="79000"/>
            </a:srgbClr>
          </a:solidFill>
          <a:ln/>
        </p:spPr>
      </p:sp>
      <p:sp>
        <p:nvSpPr>
          <p:cNvPr id="64" name="Shape 62"/>
          <p:cNvSpPr/>
          <p:nvPr/>
        </p:nvSpPr>
        <p:spPr>
          <a:xfrm>
            <a:off x="1255482" y="1262658"/>
            <a:ext cx="35163" cy="35163"/>
          </a:xfrm>
          <a:prstGeom prst="ellipse">
            <a:avLst/>
          </a:prstGeom>
          <a:solidFill>
            <a:srgbClr val="C8C0FF">
              <a:alpha val="23000"/>
            </a:srgbClr>
          </a:solidFill>
          <a:ln/>
        </p:spPr>
      </p:sp>
      <p:sp>
        <p:nvSpPr>
          <p:cNvPr id="65" name="Shape 63"/>
          <p:cNvSpPr/>
          <p:nvPr/>
        </p:nvSpPr>
        <p:spPr>
          <a:xfrm>
            <a:off x="6736140" y="2286835"/>
            <a:ext cx="37005" cy="37005"/>
          </a:xfrm>
          <a:prstGeom prst="ellipse">
            <a:avLst/>
          </a:prstGeom>
          <a:solidFill>
            <a:srgbClr val="C8C0FF">
              <a:alpha val="58000"/>
            </a:srgbClr>
          </a:solidFill>
          <a:ln/>
        </p:spPr>
      </p:sp>
      <p:sp>
        <p:nvSpPr>
          <p:cNvPr id="66" name="Shape 64"/>
          <p:cNvSpPr/>
          <p:nvPr/>
        </p:nvSpPr>
        <p:spPr>
          <a:xfrm>
            <a:off x="4873105" y="3249659"/>
            <a:ext cx="31023" cy="31023"/>
          </a:xfrm>
          <a:prstGeom prst="ellipse">
            <a:avLst/>
          </a:prstGeom>
          <a:solidFill>
            <a:srgbClr val="C8C0FF">
              <a:alpha val="79000"/>
            </a:srgbClr>
          </a:solidFill>
          <a:ln/>
        </p:spPr>
      </p:sp>
      <p:sp>
        <p:nvSpPr>
          <p:cNvPr id="67" name="Shape 65"/>
          <p:cNvSpPr/>
          <p:nvPr/>
        </p:nvSpPr>
        <p:spPr>
          <a:xfrm>
            <a:off x="4138057" y="2577880"/>
            <a:ext cx="35317" cy="35317"/>
          </a:xfrm>
          <a:prstGeom prst="ellipse">
            <a:avLst/>
          </a:prstGeom>
          <a:solidFill>
            <a:srgbClr val="C8C0FF">
              <a:alpha val="77000"/>
            </a:srgbClr>
          </a:solidFill>
          <a:ln/>
        </p:spPr>
      </p:sp>
      <p:sp>
        <p:nvSpPr>
          <p:cNvPr id="68" name="Shape 66"/>
          <p:cNvSpPr/>
          <p:nvPr/>
        </p:nvSpPr>
        <p:spPr>
          <a:xfrm>
            <a:off x="8595946" y="4609406"/>
            <a:ext cx="31958" cy="31958"/>
          </a:xfrm>
          <a:prstGeom prst="ellipse">
            <a:avLst/>
          </a:prstGeom>
          <a:solidFill>
            <a:srgbClr val="C8C0FF">
              <a:alpha val="76000"/>
            </a:srgbClr>
          </a:solidFill>
          <a:ln/>
        </p:spPr>
      </p:sp>
      <p:sp>
        <p:nvSpPr>
          <p:cNvPr id="69" name="Shape 67"/>
          <p:cNvSpPr/>
          <p:nvPr/>
        </p:nvSpPr>
        <p:spPr>
          <a:xfrm>
            <a:off x="4884152" y="4398361"/>
            <a:ext cx="37567" cy="37567"/>
          </a:xfrm>
          <a:prstGeom prst="ellipse">
            <a:avLst/>
          </a:prstGeom>
          <a:solidFill>
            <a:srgbClr val="C8C0FF">
              <a:alpha val="37000"/>
            </a:srgbClr>
          </a:solidFill>
          <a:ln/>
        </p:spPr>
      </p:sp>
      <p:sp>
        <p:nvSpPr>
          <p:cNvPr id="70" name="Shape 68"/>
          <p:cNvSpPr/>
          <p:nvPr/>
        </p:nvSpPr>
        <p:spPr>
          <a:xfrm>
            <a:off x="7798816" y="2977659"/>
            <a:ext cx="47801" cy="47801"/>
          </a:xfrm>
          <a:prstGeom prst="ellipse">
            <a:avLst/>
          </a:prstGeom>
          <a:solidFill>
            <a:srgbClr val="C8C0FF">
              <a:alpha val="27000"/>
            </a:srgbClr>
          </a:solidFill>
          <a:ln/>
        </p:spPr>
      </p:sp>
      <p:sp>
        <p:nvSpPr>
          <p:cNvPr id="71" name="Shape 69"/>
          <p:cNvSpPr/>
          <p:nvPr/>
        </p:nvSpPr>
        <p:spPr>
          <a:xfrm>
            <a:off x="1365547" y="3082962"/>
            <a:ext cx="43997" cy="43997"/>
          </a:xfrm>
          <a:prstGeom prst="ellipse">
            <a:avLst/>
          </a:prstGeom>
          <a:solidFill>
            <a:srgbClr val="C8C0FF">
              <a:alpha val="32000"/>
            </a:srgbClr>
          </a:solidFill>
          <a:ln/>
        </p:spPr>
      </p:sp>
      <p:sp>
        <p:nvSpPr>
          <p:cNvPr id="72" name="Shape 70"/>
          <p:cNvSpPr/>
          <p:nvPr/>
        </p:nvSpPr>
        <p:spPr>
          <a:xfrm>
            <a:off x="387257" y="1761122"/>
            <a:ext cx="30303" cy="30303"/>
          </a:xfrm>
          <a:prstGeom prst="ellipse">
            <a:avLst/>
          </a:prstGeom>
          <a:solidFill>
            <a:srgbClr val="C8C0FF">
              <a:alpha val="48000"/>
            </a:srgbClr>
          </a:solidFill>
          <a:ln/>
        </p:spPr>
      </p:sp>
      <p:sp>
        <p:nvSpPr>
          <p:cNvPr id="73" name="Shape 71"/>
          <p:cNvSpPr/>
          <p:nvPr/>
        </p:nvSpPr>
        <p:spPr>
          <a:xfrm>
            <a:off x="6521649" y="4544541"/>
            <a:ext cx="49058" cy="49058"/>
          </a:xfrm>
          <a:prstGeom prst="ellipse">
            <a:avLst/>
          </a:prstGeom>
          <a:solidFill>
            <a:srgbClr val="C8C0FF">
              <a:alpha val="30000"/>
            </a:srgbClr>
          </a:solidFill>
          <a:ln/>
        </p:spPr>
      </p:sp>
      <p:sp>
        <p:nvSpPr>
          <p:cNvPr id="74" name="Shape 72"/>
          <p:cNvSpPr/>
          <p:nvPr/>
        </p:nvSpPr>
        <p:spPr>
          <a:xfrm>
            <a:off x="5341991" y="5104405"/>
            <a:ext cx="35955" cy="35955"/>
          </a:xfrm>
          <a:prstGeom prst="ellipse">
            <a:avLst/>
          </a:prstGeom>
          <a:solidFill>
            <a:srgbClr val="C8C0FF">
              <a:alpha val="50000"/>
            </a:srgbClr>
          </a:solidFill>
          <a:ln/>
        </p:spPr>
      </p:sp>
      <p:sp>
        <p:nvSpPr>
          <p:cNvPr id="75" name="Shape 73"/>
          <p:cNvSpPr/>
          <p:nvPr/>
        </p:nvSpPr>
        <p:spPr>
          <a:xfrm>
            <a:off x="3345911" y="3676074"/>
            <a:ext cx="32976" cy="32976"/>
          </a:xfrm>
          <a:prstGeom prst="ellipse">
            <a:avLst/>
          </a:prstGeom>
          <a:solidFill>
            <a:srgbClr val="C8C0FF">
              <a:alpha val="63000"/>
            </a:srgbClr>
          </a:solidFill>
          <a:ln/>
        </p:spPr>
      </p:sp>
      <p:sp>
        <p:nvSpPr>
          <p:cNvPr id="76" name="Shape 74"/>
          <p:cNvSpPr/>
          <p:nvPr/>
        </p:nvSpPr>
        <p:spPr>
          <a:xfrm>
            <a:off x="2285589" y="4232919"/>
            <a:ext cx="52499" cy="52499"/>
          </a:xfrm>
          <a:prstGeom prst="ellipse">
            <a:avLst/>
          </a:prstGeom>
          <a:solidFill>
            <a:srgbClr val="C8C0FF">
              <a:alpha val="32000"/>
            </a:srgbClr>
          </a:solidFill>
          <a:ln/>
        </p:spPr>
      </p:sp>
      <p:sp>
        <p:nvSpPr>
          <p:cNvPr id="77" name="Shape 75"/>
          <p:cNvSpPr/>
          <p:nvPr/>
        </p:nvSpPr>
        <p:spPr>
          <a:xfrm>
            <a:off x="2394999" y="886921"/>
            <a:ext cx="21442" cy="21442"/>
          </a:xfrm>
          <a:prstGeom prst="ellipse">
            <a:avLst/>
          </a:prstGeom>
          <a:solidFill>
            <a:srgbClr val="C8C0FF">
              <a:alpha val="55000"/>
            </a:srgbClr>
          </a:solidFill>
          <a:ln/>
        </p:spPr>
      </p:sp>
      <p:sp>
        <p:nvSpPr>
          <p:cNvPr id="78" name="Shape 76"/>
          <p:cNvSpPr/>
          <p:nvPr/>
        </p:nvSpPr>
        <p:spPr>
          <a:xfrm>
            <a:off x="6883428" y="326912"/>
            <a:ext cx="23808" cy="23808"/>
          </a:xfrm>
          <a:prstGeom prst="ellipse">
            <a:avLst/>
          </a:prstGeom>
          <a:solidFill>
            <a:srgbClr val="C8C0FF">
              <a:alpha val="27000"/>
            </a:srgbClr>
          </a:solidFill>
          <a:ln/>
        </p:spPr>
      </p:sp>
      <p:sp>
        <p:nvSpPr>
          <p:cNvPr id="79" name="Shape 77"/>
          <p:cNvSpPr/>
          <p:nvPr/>
        </p:nvSpPr>
        <p:spPr>
          <a:xfrm>
            <a:off x="5383833" y="3061480"/>
            <a:ext cx="34544" cy="34544"/>
          </a:xfrm>
          <a:prstGeom prst="ellipse">
            <a:avLst/>
          </a:prstGeom>
          <a:solidFill>
            <a:srgbClr val="C8C0FF">
              <a:alpha val="22000"/>
            </a:srgbClr>
          </a:solidFill>
          <a:ln/>
        </p:spPr>
      </p:sp>
      <p:sp>
        <p:nvSpPr>
          <p:cNvPr id="80" name="Shape 78"/>
          <p:cNvSpPr/>
          <p:nvPr/>
        </p:nvSpPr>
        <p:spPr>
          <a:xfrm>
            <a:off x="8959892" y="1570644"/>
            <a:ext cx="47645" cy="47645"/>
          </a:xfrm>
          <a:prstGeom prst="ellipse">
            <a:avLst/>
          </a:prstGeom>
          <a:solidFill>
            <a:srgbClr val="C8C0FF">
              <a:alpha val="79000"/>
            </a:srgbClr>
          </a:solidFill>
          <a:ln/>
        </p:spPr>
      </p:sp>
      <p:sp>
        <p:nvSpPr>
          <p:cNvPr id="81" name="Shape 79"/>
          <p:cNvSpPr/>
          <p:nvPr/>
        </p:nvSpPr>
        <p:spPr>
          <a:xfrm>
            <a:off x="391405" y="4648553"/>
            <a:ext cx="18760" cy="18760"/>
          </a:xfrm>
          <a:prstGeom prst="ellipse">
            <a:avLst/>
          </a:prstGeom>
          <a:solidFill>
            <a:srgbClr val="C8C0FF">
              <a:alpha val="67000"/>
            </a:srgbClr>
          </a:solidFill>
          <a:ln/>
        </p:spPr>
      </p:sp>
      <p:sp>
        <p:nvSpPr>
          <p:cNvPr id="82" name="Shape 80"/>
          <p:cNvSpPr/>
          <p:nvPr/>
        </p:nvSpPr>
        <p:spPr>
          <a:xfrm>
            <a:off x="304460" y="158275"/>
            <a:ext cx="19403" cy="19403"/>
          </a:xfrm>
          <a:prstGeom prst="ellipse">
            <a:avLst/>
          </a:prstGeom>
          <a:solidFill>
            <a:srgbClr val="C8C0FF">
              <a:alpha val="40000"/>
            </a:srgbClr>
          </a:solidFill>
          <a:ln/>
        </p:spPr>
      </p:sp>
      <p:sp>
        <p:nvSpPr>
          <p:cNvPr id="83" name="Shape 81"/>
          <p:cNvSpPr/>
          <p:nvPr/>
        </p:nvSpPr>
        <p:spPr>
          <a:xfrm>
            <a:off x="1509262" y="2713596"/>
            <a:ext cx="45530" cy="45530"/>
          </a:xfrm>
          <a:prstGeom prst="ellipse">
            <a:avLst/>
          </a:prstGeom>
          <a:solidFill>
            <a:srgbClr val="C8C0FF">
              <a:alpha val="43000"/>
            </a:srgbClr>
          </a:solidFill>
          <a:ln/>
        </p:spPr>
      </p:sp>
      <p:sp>
        <p:nvSpPr>
          <p:cNvPr id="84" name="Shape 82"/>
          <p:cNvSpPr/>
          <p:nvPr/>
        </p:nvSpPr>
        <p:spPr>
          <a:xfrm>
            <a:off x="245208" y="1293343"/>
            <a:ext cx="24287" cy="24287"/>
          </a:xfrm>
          <a:prstGeom prst="ellipse">
            <a:avLst/>
          </a:prstGeom>
          <a:solidFill>
            <a:srgbClr val="C8C0FF">
              <a:alpha val="77000"/>
            </a:srgbClr>
          </a:solidFill>
          <a:ln/>
        </p:spPr>
      </p:sp>
      <p:sp>
        <p:nvSpPr>
          <p:cNvPr id="85" name="Shape 83"/>
          <p:cNvSpPr/>
          <p:nvPr/>
        </p:nvSpPr>
        <p:spPr>
          <a:xfrm>
            <a:off x="8160891" y="2007585"/>
            <a:ext cx="51976" cy="51976"/>
          </a:xfrm>
          <a:prstGeom prst="ellipse">
            <a:avLst/>
          </a:prstGeom>
          <a:solidFill>
            <a:srgbClr val="C8C0FF">
              <a:alpha val="61000"/>
            </a:srgbClr>
          </a:solidFill>
          <a:ln/>
        </p:spPr>
      </p:sp>
      <p:sp>
        <p:nvSpPr>
          <p:cNvPr id="86" name="Shape 84"/>
          <p:cNvSpPr/>
          <p:nvPr/>
        </p:nvSpPr>
        <p:spPr>
          <a:xfrm>
            <a:off x="4688488" y="4371209"/>
            <a:ext cx="39245" cy="39245"/>
          </a:xfrm>
          <a:prstGeom prst="ellipse">
            <a:avLst/>
          </a:prstGeom>
          <a:solidFill>
            <a:srgbClr val="C8C0FF">
              <a:alpha val="47000"/>
            </a:srgbClr>
          </a:solidFill>
          <a:ln/>
        </p:spPr>
      </p:sp>
      <p:sp>
        <p:nvSpPr>
          <p:cNvPr id="87" name="Shape 85"/>
          <p:cNvSpPr/>
          <p:nvPr/>
        </p:nvSpPr>
        <p:spPr>
          <a:xfrm>
            <a:off x="1709046" y="1342927"/>
            <a:ext cx="45349" cy="45349"/>
          </a:xfrm>
          <a:prstGeom prst="ellipse">
            <a:avLst/>
          </a:prstGeom>
          <a:solidFill>
            <a:srgbClr val="C8C0FF">
              <a:alpha val="42000"/>
            </a:srgbClr>
          </a:solidFill>
          <a:ln/>
        </p:spPr>
      </p:sp>
      <p:sp>
        <p:nvSpPr>
          <p:cNvPr id="88" name="Shape 86"/>
          <p:cNvSpPr/>
          <p:nvPr/>
        </p:nvSpPr>
        <p:spPr>
          <a:xfrm>
            <a:off x="7782094" y="2844597"/>
            <a:ext cx="27013" cy="27013"/>
          </a:xfrm>
          <a:prstGeom prst="ellipse">
            <a:avLst/>
          </a:prstGeom>
          <a:solidFill>
            <a:srgbClr val="C8C0FF">
              <a:alpha val="25000"/>
            </a:srgbClr>
          </a:solidFill>
          <a:ln/>
        </p:spPr>
      </p:sp>
      <p:sp>
        <p:nvSpPr>
          <p:cNvPr id="89" name="Shape 87"/>
          <p:cNvSpPr/>
          <p:nvPr/>
        </p:nvSpPr>
        <p:spPr>
          <a:xfrm>
            <a:off x="2764915" y="629436"/>
            <a:ext cx="32706" cy="32706"/>
          </a:xfrm>
          <a:prstGeom prst="ellipse">
            <a:avLst/>
          </a:prstGeom>
          <a:solidFill>
            <a:srgbClr val="C8C0FF">
              <a:alpha val="69000"/>
            </a:srgbClr>
          </a:solidFill>
          <a:ln/>
        </p:spPr>
      </p:sp>
      <p:sp>
        <p:nvSpPr>
          <p:cNvPr id="90" name="Shape 88"/>
          <p:cNvSpPr/>
          <p:nvPr/>
        </p:nvSpPr>
        <p:spPr>
          <a:xfrm>
            <a:off x="5304708" y="2519819"/>
            <a:ext cx="32038" cy="32038"/>
          </a:xfrm>
          <a:prstGeom prst="ellipse">
            <a:avLst/>
          </a:prstGeom>
          <a:solidFill>
            <a:srgbClr val="C8C0FF">
              <a:alpha val="49000"/>
            </a:srgbClr>
          </a:solidFill>
          <a:ln/>
        </p:spPr>
      </p:sp>
      <p:sp>
        <p:nvSpPr>
          <p:cNvPr id="91" name="Shape 89"/>
          <p:cNvSpPr/>
          <p:nvPr/>
        </p:nvSpPr>
        <p:spPr>
          <a:xfrm>
            <a:off x="3746464" y="2382354"/>
            <a:ext cx="35929" cy="35929"/>
          </a:xfrm>
          <a:prstGeom prst="ellipse">
            <a:avLst/>
          </a:prstGeom>
          <a:solidFill>
            <a:srgbClr val="C8C0FF">
              <a:alpha val="29000"/>
            </a:srgbClr>
          </a:solidFill>
          <a:ln/>
        </p:spPr>
      </p:sp>
      <p:sp>
        <p:nvSpPr>
          <p:cNvPr id="92" name="Shape 90"/>
          <p:cNvSpPr/>
          <p:nvPr/>
        </p:nvSpPr>
        <p:spPr>
          <a:xfrm>
            <a:off x="7415799" y="4540509"/>
            <a:ext cx="44765" cy="44765"/>
          </a:xfrm>
          <a:prstGeom prst="ellipse">
            <a:avLst/>
          </a:prstGeom>
          <a:solidFill>
            <a:srgbClr val="C8C0FF">
              <a:alpha val="34000"/>
            </a:srgbClr>
          </a:solidFill>
          <a:ln/>
        </p:spPr>
      </p:sp>
      <p:sp>
        <p:nvSpPr>
          <p:cNvPr id="93" name="Shape 91"/>
          <p:cNvSpPr/>
          <p:nvPr/>
        </p:nvSpPr>
        <p:spPr>
          <a:xfrm>
            <a:off x="4469992" y="4673416"/>
            <a:ext cx="48603" cy="48603"/>
          </a:xfrm>
          <a:prstGeom prst="ellipse">
            <a:avLst/>
          </a:prstGeom>
          <a:solidFill>
            <a:srgbClr val="C8C0FF">
              <a:alpha val="60000"/>
            </a:srgbClr>
          </a:solidFill>
          <a:ln/>
        </p:spPr>
      </p:sp>
      <p:sp>
        <p:nvSpPr>
          <p:cNvPr id="94" name="Shape 92"/>
          <p:cNvSpPr/>
          <p:nvPr/>
        </p:nvSpPr>
        <p:spPr>
          <a:xfrm>
            <a:off x="9131317" y="4193157"/>
            <a:ext cx="53394" cy="53394"/>
          </a:xfrm>
          <a:prstGeom prst="ellipse">
            <a:avLst/>
          </a:prstGeom>
          <a:solidFill>
            <a:srgbClr val="C8C0FF">
              <a:alpha val="74000"/>
            </a:srgbClr>
          </a:solidFill>
          <a:ln/>
        </p:spPr>
      </p:sp>
      <p:sp>
        <p:nvSpPr>
          <p:cNvPr id="95" name="Shape 93"/>
          <p:cNvSpPr/>
          <p:nvPr/>
        </p:nvSpPr>
        <p:spPr>
          <a:xfrm>
            <a:off x="2303406" y="2022009"/>
            <a:ext cx="20312" cy="20312"/>
          </a:xfrm>
          <a:prstGeom prst="ellipse">
            <a:avLst/>
          </a:prstGeom>
          <a:solidFill>
            <a:srgbClr val="C8C0FF">
              <a:alpha val="39000"/>
            </a:srgbClr>
          </a:solidFill>
          <a:ln/>
        </p:spPr>
      </p:sp>
      <p:sp>
        <p:nvSpPr>
          <p:cNvPr id="96" name="Shape 94"/>
          <p:cNvSpPr/>
          <p:nvPr/>
        </p:nvSpPr>
        <p:spPr>
          <a:xfrm>
            <a:off x="1452381" y="4338189"/>
            <a:ext cx="18490" cy="18490"/>
          </a:xfrm>
          <a:prstGeom prst="ellipse">
            <a:avLst/>
          </a:prstGeom>
          <a:solidFill>
            <a:srgbClr val="C8C0FF">
              <a:alpha val="28000"/>
            </a:srgbClr>
          </a:solidFill>
          <a:ln/>
        </p:spPr>
      </p:sp>
      <p:sp>
        <p:nvSpPr>
          <p:cNvPr id="97" name="Shape 95"/>
          <p:cNvSpPr/>
          <p:nvPr/>
        </p:nvSpPr>
        <p:spPr>
          <a:xfrm>
            <a:off x="3614187" y="767492"/>
            <a:ext cx="48040" cy="48040"/>
          </a:xfrm>
          <a:prstGeom prst="ellipse">
            <a:avLst/>
          </a:prstGeom>
          <a:solidFill>
            <a:srgbClr val="C8C0FF">
              <a:alpha val="47000"/>
            </a:srgbClr>
          </a:solidFill>
          <a:ln/>
        </p:spPr>
      </p:sp>
      <p:sp>
        <p:nvSpPr>
          <p:cNvPr id="98" name="Shape 96"/>
          <p:cNvSpPr/>
          <p:nvPr/>
        </p:nvSpPr>
        <p:spPr>
          <a:xfrm>
            <a:off x="1338132" y="1302081"/>
            <a:ext cx="49390" cy="49390"/>
          </a:xfrm>
          <a:prstGeom prst="ellipse">
            <a:avLst/>
          </a:prstGeom>
          <a:solidFill>
            <a:srgbClr val="C8C0FF">
              <a:alpha val="75000"/>
            </a:srgbClr>
          </a:solidFill>
          <a:ln/>
        </p:spPr>
      </p:sp>
      <p:sp>
        <p:nvSpPr>
          <p:cNvPr id="99" name="Shape 97"/>
          <p:cNvSpPr/>
          <p:nvPr/>
        </p:nvSpPr>
        <p:spPr>
          <a:xfrm>
            <a:off x="7250858" y="1738755"/>
            <a:ext cx="47075" cy="47075"/>
          </a:xfrm>
          <a:prstGeom prst="ellipse">
            <a:avLst/>
          </a:prstGeom>
          <a:solidFill>
            <a:srgbClr val="C8C0FF">
              <a:alpha val="44000"/>
            </a:srgbClr>
          </a:solidFill>
          <a:ln/>
        </p:spPr>
      </p:sp>
      <p:sp>
        <p:nvSpPr>
          <p:cNvPr id="100" name="Shape 98"/>
          <p:cNvSpPr/>
          <p:nvPr/>
        </p:nvSpPr>
        <p:spPr>
          <a:xfrm>
            <a:off x="3349836" y="24744"/>
            <a:ext cx="34854" cy="34854"/>
          </a:xfrm>
          <a:prstGeom prst="ellipse">
            <a:avLst/>
          </a:prstGeom>
          <a:solidFill>
            <a:srgbClr val="C8C0FF">
              <a:alpha val="25000"/>
            </a:srgbClr>
          </a:solidFill>
          <a:ln/>
        </p:spPr>
      </p:sp>
      <p:sp>
        <p:nvSpPr>
          <p:cNvPr id="101" name="Shape 99"/>
          <p:cNvSpPr/>
          <p:nvPr/>
        </p:nvSpPr>
        <p:spPr>
          <a:xfrm>
            <a:off x="6715573" y="2821207"/>
            <a:ext cx="38095" cy="38095"/>
          </a:xfrm>
          <a:prstGeom prst="ellipse">
            <a:avLst/>
          </a:prstGeom>
          <a:solidFill>
            <a:srgbClr val="C8C0FF">
              <a:alpha val="70000"/>
            </a:srgbClr>
          </a:solidFill>
          <a:ln/>
        </p:spPr>
      </p:sp>
      <p:sp>
        <p:nvSpPr>
          <p:cNvPr id="102" name="Shape 100"/>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103" name="Text 101"/>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CARD VI · THEORETICAL PHYSICS</a:t>
            </a:r>
            <a:endParaRPr lang="en-US" sz="700" dirty="0"/>
          </a:p>
        </p:txBody>
      </p:sp>
      <p:sp>
        <p:nvSpPr>
          <p:cNvPr id="104" name="Text 102"/>
          <p:cNvSpPr/>
          <p:nvPr/>
        </p:nvSpPr>
        <p:spPr>
          <a:xfrm>
            <a:off x="731520" y="594360"/>
            <a:ext cx="7680960" cy="640080"/>
          </a:xfrm>
          <a:prstGeom prst="rect">
            <a:avLst/>
          </a:prstGeom>
          <a:noFill/>
          <a:ln/>
        </p:spPr>
        <p:txBody>
          <a:bodyPr wrap="square" rtlCol="0" anchor="ctr"/>
          <a:lstStyle/>
          <a:p>
            <a:pPr algn="ctr" indent="0" marL="0">
              <a:buNone/>
            </a:pPr>
            <a:r>
              <a:rPr lang="en-US" sz="2600" i="1" dirty="0">
                <a:solidFill>
                  <a:srgbClr val="F5EAD8"/>
                </a:solidFill>
                <a:latin typeface="Georgia" pitchFamily="34" charset="0"/>
                <a:ea typeface="Georgia" pitchFamily="34" charset="-122"/>
                <a:cs typeface="Georgia" pitchFamily="34" charset="-120"/>
              </a:rPr>
              <a:t>Probability of Finding Another You</a:t>
            </a:r>
            <a:endParaRPr lang="en-US" sz="2600" dirty="0"/>
          </a:p>
        </p:txBody>
      </p:sp>
      <p:sp>
        <p:nvSpPr>
          <p:cNvPr id="105" name="Shape 103"/>
          <p:cNvSpPr/>
          <p:nvPr/>
        </p:nvSpPr>
        <p:spPr>
          <a:xfrm>
            <a:off x="1280160" y="1298448"/>
            <a:ext cx="6583680" cy="2560320"/>
          </a:xfrm>
          <a:prstGeom prst="rect">
            <a:avLst/>
          </a:prstGeom>
          <a:solidFill>
            <a:srgbClr val="050018">
              <a:alpha val="80000"/>
            </a:srgbClr>
          </a:solidFill>
          <a:ln w="10160">
            <a:solidFill>
              <a:srgbClr val="D4A843">
                <a:alpha val="50000"/>
              </a:srgbClr>
            </a:solidFill>
            <a:prstDash val="solid"/>
          </a:ln>
        </p:spPr>
      </p:sp>
      <p:sp>
        <p:nvSpPr>
          <p:cNvPr id="106" name="Text 104"/>
          <p:cNvSpPr/>
          <p:nvPr/>
        </p:nvSpPr>
        <p:spPr>
          <a:xfrm>
            <a:off x="1463040" y="1389888"/>
            <a:ext cx="6400800" cy="256032"/>
          </a:xfrm>
          <a:prstGeom prst="rect">
            <a:avLst/>
          </a:prstGeom>
          <a:noFill/>
          <a:ln/>
        </p:spPr>
        <p:txBody>
          <a:bodyPr wrap="square" rtlCol="0" anchor="ctr"/>
          <a:lstStyle/>
          <a:p>
            <a:pPr algn="ctr" indent="0" marL="0">
              <a:buNone/>
            </a:pPr>
            <a:r>
              <a:rPr lang="en-US" sz="800" spc="200" kern="0" dirty="0">
                <a:solidFill>
                  <a:srgbClr val="80B0FF"/>
                </a:solidFill>
                <a:latin typeface="Courier New" pitchFamily="34" charset="0"/>
                <a:ea typeface="Courier New" pitchFamily="34" charset="-122"/>
                <a:cs typeface="Courier New" pitchFamily="34" charset="-120"/>
              </a:rPr>
              <a:t>MULTIVERSE SCANNER v4.2.1</a:t>
            </a:r>
            <a:endParaRPr lang="en-US" sz="800" dirty="0"/>
          </a:p>
        </p:txBody>
      </p:sp>
      <p:sp>
        <p:nvSpPr>
          <p:cNvPr id="107" name="Text 105"/>
          <p:cNvSpPr/>
          <p:nvPr/>
        </p:nvSpPr>
        <p:spPr>
          <a:xfrm>
            <a:off x="1463040" y="1719072"/>
            <a:ext cx="6400800" cy="219456"/>
          </a:xfrm>
          <a:prstGeom prst="rect">
            <a:avLst/>
          </a:prstGeom>
          <a:noFill/>
          <a:ln/>
        </p:spPr>
        <p:txBody>
          <a:bodyPr wrap="square" rtlCol="0" anchor="ctr"/>
          <a:lstStyle/>
          <a:p>
            <a:pPr algn="ctr" indent="0" marL="0">
              <a:buNone/>
            </a:pPr>
            <a:r>
              <a:rPr lang="en-US" sz="1000" dirty="0">
                <a:solidFill>
                  <a:srgbClr val="80B0FF">
                    <a:alpha val="60000"/>
                  </a:srgbClr>
                </a:solidFill>
                <a:latin typeface="Courier New" pitchFamily="34" charset="0"/>
                <a:ea typeface="Courier New" pitchFamily="34" charset="-122"/>
                <a:cs typeface="Courier New" pitchFamily="34" charset="-120"/>
              </a:rPr>
              <a:t>Scanning Timelines...</a:t>
            </a:r>
            <a:endParaRPr lang="en-US" sz="1000" dirty="0"/>
          </a:p>
        </p:txBody>
      </p:sp>
      <p:sp>
        <p:nvSpPr>
          <p:cNvPr id="108" name="Text 106"/>
          <p:cNvSpPr/>
          <p:nvPr/>
        </p:nvSpPr>
        <p:spPr>
          <a:xfrm>
            <a:off x="1463040" y="1956816"/>
            <a:ext cx="6400800" cy="219456"/>
          </a:xfrm>
          <a:prstGeom prst="rect">
            <a:avLst/>
          </a:prstGeom>
          <a:noFill/>
          <a:ln/>
        </p:spPr>
        <p:txBody>
          <a:bodyPr wrap="square" rtlCol="0" anchor="ctr"/>
          <a:lstStyle/>
          <a:p>
            <a:pPr algn="ctr" indent="0" marL="0">
              <a:buNone/>
            </a:pPr>
            <a:r>
              <a:rPr lang="en-US" sz="1000" dirty="0">
                <a:solidFill>
                  <a:srgbClr val="80B0FF">
                    <a:alpha val="50000"/>
                  </a:srgbClr>
                </a:solidFill>
                <a:latin typeface="Courier New" pitchFamily="34" charset="0"/>
                <a:ea typeface="Courier New" pitchFamily="34" charset="-122"/>
                <a:cs typeface="Courier New" pitchFamily="34" charset="-120"/>
              </a:rPr>
              <a:t>Searching Universes...</a:t>
            </a:r>
            <a:endParaRPr lang="en-US" sz="1000" dirty="0"/>
          </a:p>
        </p:txBody>
      </p:sp>
      <p:sp>
        <p:nvSpPr>
          <p:cNvPr id="109" name="Text 107"/>
          <p:cNvSpPr/>
          <p:nvPr/>
        </p:nvSpPr>
        <p:spPr>
          <a:xfrm>
            <a:off x="1463040" y="2194560"/>
            <a:ext cx="6400800" cy="219456"/>
          </a:xfrm>
          <a:prstGeom prst="rect">
            <a:avLst/>
          </a:prstGeom>
          <a:noFill/>
          <a:ln/>
        </p:spPr>
        <p:txBody>
          <a:bodyPr wrap="square" rtlCol="0" anchor="ctr"/>
          <a:lstStyle/>
          <a:p>
            <a:pPr algn="ctr" indent="0" marL="0">
              <a:buNone/>
            </a:pPr>
            <a:r>
              <a:rPr lang="en-US" sz="1000" dirty="0">
                <a:solidFill>
                  <a:srgbClr val="80B0FF">
                    <a:alpha val="40000"/>
                  </a:srgbClr>
                </a:solidFill>
                <a:latin typeface="Courier New" pitchFamily="34" charset="0"/>
                <a:ea typeface="Courier New" pitchFamily="34" charset="-122"/>
                <a:cs typeface="Courier New" pitchFamily="34" charset="-120"/>
              </a:rPr>
              <a:t>Computing Result...</a:t>
            </a:r>
            <a:endParaRPr lang="en-US" sz="1000" dirty="0"/>
          </a:p>
        </p:txBody>
      </p:sp>
      <p:sp>
        <p:nvSpPr>
          <p:cNvPr id="110" name="Text 108"/>
          <p:cNvSpPr/>
          <p:nvPr/>
        </p:nvSpPr>
        <p:spPr>
          <a:xfrm>
            <a:off x="1463040" y="2423160"/>
            <a:ext cx="6400800" cy="868680"/>
          </a:xfrm>
          <a:prstGeom prst="rect">
            <a:avLst/>
          </a:prstGeom>
          <a:noFill/>
          <a:ln/>
        </p:spPr>
        <p:txBody>
          <a:bodyPr wrap="square" rtlCol="0" anchor="ctr"/>
          <a:lstStyle/>
          <a:p>
            <a:pPr algn="ctr" indent="0" marL="0">
              <a:buNone/>
            </a:pPr>
            <a:r>
              <a:rPr lang="en-US" sz="5200" b="1" dirty="0">
                <a:solidFill>
                  <a:srgbClr val="F4A959"/>
                </a:solidFill>
                <a:latin typeface="Georgia" pitchFamily="34" charset="0"/>
                <a:ea typeface="Georgia" pitchFamily="34" charset="-122"/>
                <a:cs typeface="Georgia" pitchFamily="34" charset="-120"/>
              </a:rPr>
              <a:t>0.0000000001%</a:t>
            </a:r>
            <a:endParaRPr lang="en-US" sz="5200" dirty="0"/>
          </a:p>
        </p:txBody>
      </p:sp>
      <p:sp>
        <p:nvSpPr>
          <p:cNvPr id="111" name="Shape 109"/>
          <p:cNvSpPr/>
          <p:nvPr/>
        </p:nvSpPr>
        <p:spPr>
          <a:xfrm>
            <a:off x="1463040" y="3364992"/>
            <a:ext cx="6400800" cy="411480"/>
          </a:xfrm>
          <a:prstGeom prst="rect">
            <a:avLst/>
          </a:prstGeom>
          <a:solidFill>
            <a:srgbClr val="C0522B">
              <a:alpha val="22000"/>
            </a:srgbClr>
          </a:solidFill>
          <a:ln/>
        </p:spPr>
      </p:sp>
      <p:sp>
        <p:nvSpPr>
          <p:cNvPr id="112" name="Text 110"/>
          <p:cNvSpPr/>
          <p:nvPr/>
        </p:nvSpPr>
        <p:spPr>
          <a:xfrm>
            <a:off x="1463040" y="3364992"/>
            <a:ext cx="6400800" cy="411480"/>
          </a:xfrm>
          <a:prstGeom prst="rect">
            <a:avLst/>
          </a:prstGeom>
          <a:noFill/>
          <a:ln/>
        </p:spPr>
        <p:txBody>
          <a:bodyPr wrap="square" rtlCol="0" anchor="ctr"/>
          <a:lstStyle/>
          <a:p>
            <a:pPr algn="ctr" indent="0" marL="0">
              <a:buNone/>
            </a:pPr>
            <a:r>
              <a:rPr lang="en-US" sz="900" dirty="0">
                <a:solidFill>
                  <a:srgbClr val="FF8878"/>
                </a:solidFill>
                <a:latin typeface="Courier New" pitchFamily="34" charset="0"/>
                <a:ea typeface="Courier New" pitchFamily="34" charset="-122"/>
                <a:cs typeface="Courier New" pitchFamily="34" charset="-120"/>
              </a:rPr>
              <a:t>⚠ ERROR: Current Jude already occupies available slot. Status: UNAVAILABLE.</a:t>
            </a:r>
            <a:endParaRPr lang="en-US" sz="900" dirty="0"/>
          </a:p>
        </p:txBody>
      </p:sp>
      <p:sp>
        <p:nvSpPr>
          <p:cNvPr id="113" name="Text 111"/>
          <p:cNvSpPr/>
          <p:nvPr/>
        </p:nvSpPr>
        <p:spPr>
          <a:xfrm>
            <a:off x="1371600" y="3977640"/>
            <a:ext cx="6400800" cy="347472"/>
          </a:xfrm>
          <a:prstGeom prst="rect">
            <a:avLst/>
          </a:prstGeom>
          <a:noFill/>
          <a:ln/>
        </p:spPr>
        <p:txBody>
          <a:bodyPr wrap="square" rtlCol="0" anchor="ctr"/>
          <a:lstStyle/>
          <a:p>
            <a:pPr algn="ctr" indent="0" marL="0">
              <a:buNone/>
            </a:pPr>
            <a:r>
              <a:rPr lang="en-US" sz="1200" i="1" dirty="0">
                <a:solidFill>
                  <a:srgbClr val="9E8B6E"/>
                </a:solidFill>
                <a:latin typeface="Georgia" pitchFamily="34" charset="0"/>
                <a:ea typeface="Georgia" pitchFamily="34" charset="-122"/>
                <a:cs typeface="Georgia" pitchFamily="34" charset="-120"/>
              </a:rPr>
              <a:t>The machine tried. It couldn't find one. Slot taken.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00820"/>
        </a:solidFill>
      </p:bgPr>
    </p:bg>
    <p:spTree>
      <p:nvGrpSpPr>
        <p:cNvPr id="1" name=""/>
        <p:cNvGrpSpPr/>
        <p:nvPr/>
      </p:nvGrpSpPr>
      <p:grpSpPr>
        <a:xfrm>
          <a:off x="0" y="0"/>
          <a:ext cx="0" cy="0"/>
          <a:chOff x="0" y="0"/>
          <a:chExt cx="0" cy="0"/>
        </a:xfrm>
      </p:grpSpPr>
      <p:sp>
        <p:nvSpPr>
          <p:cNvPr id="2" name="Shape 0"/>
          <p:cNvSpPr/>
          <p:nvPr/>
        </p:nvSpPr>
        <p:spPr>
          <a:xfrm>
            <a:off x="2750232" y="4533076"/>
            <a:ext cx="34961" cy="34961"/>
          </a:xfrm>
          <a:prstGeom prst="ellipse">
            <a:avLst/>
          </a:prstGeom>
          <a:solidFill>
            <a:srgbClr val="FFD090">
              <a:alpha val="22000"/>
            </a:srgbClr>
          </a:solidFill>
          <a:ln/>
        </p:spPr>
      </p:sp>
      <p:sp>
        <p:nvSpPr>
          <p:cNvPr id="3" name="Shape 1"/>
          <p:cNvSpPr/>
          <p:nvPr/>
        </p:nvSpPr>
        <p:spPr>
          <a:xfrm>
            <a:off x="2316" y="94582"/>
            <a:ext cx="50795" cy="50795"/>
          </a:xfrm>
          <a:prstGeom prst="ellipse">
            <a:avLst/>
          </a:prstGeom>
          <a:solidFill>
            <a:srgbClr val="FFD090">
              <a:alpha val="57000"/>
            </a:srgbClr>
          </a:solidFill>
          <a:ln/>
        </p:spPr>
      </p:sp>
      <p:sp>
        <p:nvSpPr>
          <p:cNvPr id="4" name="Shape 2"/>
          <p:cNvSpPr/>
          <p:nvPr/>
        </p:nvSpPr>
        <p:spPr>
          <a:xfrm>
            <a:off x="5692749" y="741942"/>
            <a:ext cx="50080" cy="50080"/>
          </a:xfrm>
          <a:prstGeom prst="ellipse">
            <a:avLst/>
          </a:prstGeom>
          <a:solidFill>
            <a:srgbClr val="FFD090">
              <a:alpha val="75000"/>
            </a:srgbClr>
          </a:solidFill>
          <a:ln/>
        </p:spPr>
      </p:sp>
      <p:sp>
        <p:nvSpPr>
          <p:cNvPr id="5" name="Shape 3"/>
          <p:cNvSpPr/>
          <p:nvPr/>
        </p:nvSpPr>
        <p:spPr>
          <a:xfrm>
            <a:off x="206238" y="173969"/>
            <a:ext cx="23846" cy="23846"/>
          </a:xfrm>
          <a:prstGeom prst="ellipse">
            <a:avLst/>
          </a:prstGeom>
          <a:solidFill>
            <a:srgbClr val="FFD090">
              <a:alpha val="73000"/>
            </a:srgbClr>
          </a:solidFill>
          <a:ln/>
        </p:spPr>
      </p:sp>
      <p:sp>
        <p:nvSpPr>
          <p:cNvPr id="6" name="Shape 4"/>
          <p:cNvSpPr/>
          <p:nvPr/>
        </p:nvSpPr>
        <p:spPr>
          <a:xfrm>
            <a:off x="102690" y="4670525"/>
            <a:ext cx="19025" cy="19025"/>
          </a:xfrm>
          <a:prstGeom prst="ellipse">
            <a:avLst/>
          </a:prstGeom>
          <a:solidFill>
            <a:srgbClr val="FFD090">
              <a:alpha val="44000"/>
            </a:srgbClr>
          </a:solidFill>
          <a:ln/>
        </p:spPr>
      </p:sp>
      <p:sp>
        <p:nvSpPr>
          <p:cNvPr id="7" name="Shape 5"/>
          <p:cNvSpPr/>
          <p:nvPr/>
        </p:nvSpPr>
        <p:spPr>
          <a:xfrm>
            <a:off x="6625550" y="1769711"/>
            <a:ext cx="32599" cy="32599"/>
          </a:xfrm>
          <a:prstGeom prst="ellipse">
            <a:avLst/>
          </a:prstGeom>
          <a:solidFill>
            <a:srgbClr val="FFD090">
              <a:alpha val="43000"/>
            </a:srgbClr>
          </a:solidFill>
          <a:ln/>
        </p:spPr>
      </p:sp>
      <p:sp>
        <p:nvSpPr>
          <p:cNvPr id="8" name="Shape 6"/>
          <p:cNvSpPr/>
          <p:nvPr/>
        </p:nvSpPr>
        <p:spPr>
          <a:xfrm>
            <a:off x="2425387" y="999503"/>
            <a:ext cx="40776" cy="40776"/>
          </a:xfrm>
          <a:prstGeom prst="ellipse">
            <a:avLst/>
          </a:prstGeom>
          <a:solidFill>
            <a:srgbClr val="FFD090">
              <a:alpha val="62000"/>
            </a:srgbClr>
          </a:solidFill>
          <a:ln/>
        </p:spPr>
      </p:sp>
      <p:sp>
        <p:nvSpPr>
          <p:cNvPr id="9" name="Shape 7"/>
          <p:cNvSpPr/>
          <p:nvPr/>
        </p:nvSpPr>
        <p:spPr>
          <a:xfrm>
            <a:off x="6982393" y="3607313"/>
            <a:ext cx="27438" cy="27438"/>
          </a:xfrm>
          <a:prstGeom prst="ellipse">
            <a:avLst/>
          </a:prstGeom>
          <a:solidFill>
            <a:srgbClr val="FFD090">
              <a:alpha val="59000"/>
            </a:srgbClr>
          </a:solidFill>
          <a:ln/>
        </p:spPr>
      </p:sp>
      <p:sp>
        <p:nvSpPr>
          <p:cNvPr id="10" name="Shape 8"/>
          <p:cNvSpPr/>
          <p:nvPr/>
        </p:nvSpPr>
        <p:spPr>
          <a:xfrm>
            <a:off x="5624532" y="1133839"/>
            <a:ext cx="19198" cy="19198"/>
          </a:xfrm>
          <a:prstGeom prst="ellipse">
            <a:avLst/>
          </a:prstGeom>
          <a:solidFill>
            <a:srgbClr val="FFD090">
              <a:alpha val="80000"/>
            </a:srgbClr>
          </a:solidFill>
          <a:ln/>
        </p:spPr>
      </p:sp>
      <p:sp>
        <p:nvSpPr>
          <p:cNvPr id="11" name="Shape 9"/>
          <p:cNvSpPr/>
          <p:nvPr/>
        </p:nvSpPr>
        <p:spPr>
          <a:xfrm>
            <a:off x="1665153" y="2898853"/>
            <a:ext cx="42522" cy="42522"/>
          </a:xfrm>
          <a:prstGeom prst="ellipse">
            <a:avLst/>
          </a:prstGeom>
          <a:solidFill>
            <a:srgbClr val="FFD090">
              <a:alpha val="45000"/>
            </a:srgbClr>
          </a:solidFill>
          <a:ln/>
        </p:spPr>
      </p:sp>
      <p:sp>
        <p:nvSpPr>
          <p:cNvPr id="12" name="Shape 10"/>
          <p:cNvSpPr/>
          <p:nvPr/>
        </p:nvSpPr>
        <p:spPr>
          <a:xfrm>
            <a:off x="948399" y="3978709"/>
            <a:ext cx="41432" cy="41432"/>
          </a:xfrm>
          <a:prstGeom prst="ellipse">
            <a:avLst/>
          </a:prstGeom>
          <a:solidFill>
            <a:srgbClr val="FFD090">
              <a:alpha val="36000"/>
            </a:srgbClr>
          </a:solidFill>
          <a:ln/>
        </p:spPr>
      </p:sp>
      <p:sp>
        <p:nvSpPr>
          <p:cNvPr id="13" name="Shape 11"/>
          <p:cNvSpPr/>
          <p:nvPr/>
        </p:nvSpPr>
        <p:spPr>
          <a:xfrm>
            <a:off x="4167815" y="4744471"/>
            <a:ext cx="32995" cy="32995"/>
          </a:xfrm>
          <a:prstGeom prst="ellipse">
            <a:avLst/>
          </a:prstGeom>
          <a:solidFill>
            <a:srgbClr val="FFD090">
              <a:alpha val="40000"/>
            </a:srgbClr>
          </a:solidFill>
          <a:ln/>
        </p:spPr>
      </p:sp>
      <p:sp>
        <p:nvSpPr>
          <p:cNvPr id="14" name="Shape 12"/>
          <p:cNvSpPr/>
          <p:nvPr/>
        </p:nvSpPr>
        <p:spPr>
          <a:xfrm>
            <a:off x="625927" y="3302074"/>
            <a:ext cx="41420" cy="41420"/>
          </a:xfrm>
          <a:prstGeom prst="ellipse">
            <a:avLst/>
          </a:prstGeom>
          <a:solidFill>
            <a:srgbClr val="FFD090">
              <a:alpha val="54000"/>
            </a:srgbClr>
          </a:solidFill>
          <a:ln/>
        </p:spPr>
      </p:sp>
      <p:sp>
        <p:nvSpPr>
          <p:cNvPr id="15" name="Shape 13"/>
          <p:cNvSpPr/>
          <p:nvPr/>
        </p:nvSpPr>
        <p:spPr>
          <a:xfrm>
            <a:off x="3874478" y="3847261"/>
            <a:ext cx="39524" cy="39524"/>
          </a:xfrm>
          <a:prstGeom prst="ellipse">
            <a:avLst/>
          </a:prstGeom>
          <a:solidFill>
            <a:srgbClr val="FFD090">
              <a:alpha val="42000"/>
            </a:srgbClr>
          </a:solidFill>
          <a:ln/>
        </p:spPr>
      </p:sp>
      <p:sp>
        <p:nvSpPr>
          <p:cNvPr id="16" name="Shape 14"/>
          <p:cNvSpPr/>
          <p:nvPr/>
        </p:nvSpPr>
        <p:spPr>
          <a:xfrm>
            <a:off x="5966656" y="4506563"/>
            <a:ext cx="42632" cy="42632"/>
          </a:xfrm>
          <a:prstGeom prst="ellipse">
            <a:avLst/>
          </a:prstGeom>
          <a:solidFill>
            <a:srgbClr val="FFD090">
              <a:alpha val="71000"/>
            </a:srgbClr>
          </a:solidFill>
          <a:ln/>
        </p:spPr>
      </p:sp>
      <p:sp>
        <p:nvSpPr>
          <p:cNvPr id="17" name="Shape 15"/>
          <p:cNvSpPr/>
          <p:nvPr/>
        </p:nvSpPr>
        <p:spPr>
          <a:xfrm>
            <a:off x="3753465" y="656016"/>
            <a:ext cx="26195" cy="26195"/>
          </a:xfrm>
          <a:prstGeom prst="ellipse">
            <a:avLst/>
          </a:prstGeom>
          <a:solidFill>
            <a:srgbClr val="FFD090">
              <a:alpha val="47000"/>
            </a:srgbClr>
          </a:solidFill>
          <a:ln/>
        </p:spPr>
      </p:sp>
      <p:sp>
        <p:nvSpPr>
          <p:cNvPr id="18" name="Shape 16"/>
          <p:cNvSpPr/>
          <p:nvPr/>
        </p:nvSpPr>
        <p:spPr>
          <a:xfrm>
            <a:off x="1156776" y="3225776"/>
            <a:ext cx="26479" cy="26479"/>
          </a:xfrm>
          <a:prstGeom prst="ellipse">
            <a:avLst/>
          </a:prstGeom>
          <a:solidFill>
            <a:srgbClr val="FFD090">
              <a:alpha val="68000"/>
            </a:srgbClr>
          </a:solidFill>
          <a:ln/>
        </p:spPr>
      </p:sp>
      <p:sp>
        <p:nvSpPr>
          <p:cNvPr id="19" name="Shape 17"/>
          <p:cNvSpPr/>
          <p:nvPr/>
        </p:nvSpPr>
        <p:spPr>
          <a:xfrm>
            <a:off x="6762789" y="3672492"/>
            <a:ext cx="40495" cy="40495"/>
          </a:xfrm>
          <a:prstGeom prst="ellipse">
            <a:avLst/>
          </a:prstGeom>
          <a:solidFill>
            <a:srgbClr val="FFD090">
              <a:alpha val="76000"/>
            </a:srgbClr>
          </a:solidFill>
          <a:ln/>
        </p:spPr>
      </p:sp>
      <p:sp>
        <p:nvSpPr>
          <p:cNvPr id="20" name="Shape 18"/>
          <p:cNvSpPr/>
          <p:nvPr/>
        </p:nvSpPr>
        <p:spPr>
          <a:xfrm>
            <a:off x="3310499" y="3486476"/>
            <a:ext cx="44908" cy="44908"/>
          </a:xfrm>
          <a:prstGeom prst="ellipse">
            <a:avLst/>
          </a:prstGeom>
          <a:solidFill>
            <a:srgbClr val="FFD090">
              <a:alpha val="53000"/>
            </a:srgbClr>
          </a:solidFill>
          <a:ln/>
        </p:spPr>
      </p:sp>
      <p:sp>
        <p:nvSpPr>
          <p:cNvPr id="21" name="Shape 19"/>
          <p:cNvSpPr/>
          <p:nvPr/>
        </p:nvSpPr>
        <p:spPr>
          <a:xfrm>
            <a:off x="1336213" y="839045"/>
            <a:ext cx="18892" cy="18892"/>
          </a:xfrm>
          <a:prstGeom prst="ellipse">
            <a:avLst/>
          </a:prstGeom>
          <a:solidFill>
            <a:srgbClr val="FFD090">
              <a:alpha val="23000"/>
            </a:srgbClr>
          </a:solidFill>
          <a:ln/>
        </p:spPr>
      </p:sp>
      <p:sp>
        <p:nvSpPr>
          <p:cNvPr id="22" name="Shape 20"/>
          <p:cNvSpPr/>
          <p:nvPr/>
        </p:nvSpPr>
        <p:spPr>
          <a:xfrm>
            <a:off x="4336489" y="1098186"/>
            <a:ext cx="43846" cy="43846"/>
          </a:xfrm>
          <a:prstGeom prst="ellipse">
            <a:avLst/>
          </a:prstGeom>
          <a:solidFill>
            <a:srgbClr val="FFD090">
              <a:alpha val="76000"/>
            </a:srgbClr>
          </a:solidFill>
          <a:ln/>
        </p:spPr>
      </p:sp>
      <p:sp>
        <p:nvSpPr>
          <p:cNvPr id="23" name="Shape 21"/>
          <p:cNvSpPr/>
          <p:nvPr/>
        </p:nvSpPr>
        <p:spPr>
          <a:xfrm>
            <a:off x="2703516" y="681284"/>
            <a:ext cx="51357" cy="51357"/>
          </a:xfrm>
          <a:prstGeom prst="ellipse">
            <a:avLst/>
          </a:prstGeom>
          <a:solidFill>
            <a:srgbClr val="FFD090">
              <a:alpha val="77000"/>
            </a:srgbClr>
          </a:solidFill>
          <a:ln/>
        </p:spPr>
      </p:sp>
      <p:sp>
        <p:nvSpPr>
          <p:cNvPr id="24" name="Shape 22"/>
          <p:cNvSpPr/>
          <p:nvPr/>
        </p:nvSpPr>
        <p:spPr>
          <a:xfrm>
            <a:off x="6997317" y="4013178"/>
            <a:ext cx="37749" cy="37749"/>
          </a:xfrm>
          <a:prstGeom prst="ellipse">
            <a:avLst/>
          </a:prstGeom>
          <a:solidFill>
            <a:srgbClr val="FFD090">
              <a:alpha val="43000"/>
            </a:srgbClr>
          </a:solidFill>
          <a:ln/>
        </p:spPr>
      </p:sp>
      <p:sp>
        <p:nvSpPr>
          <p:cNvPr id="25" name="Shape 23"/>
          <p:cNvSpPr/>
          <p:nvPr/>
        </p:nvSpPr>
        <p:spPr>
          <a:xfrm>
            <a:off x="304643" y="2787385"/>
            <a:ext cx="52752" cy="52752"/>
          </a:xfrm>
          <a:prstGeom prst="ellipse">
            <a:avLst/>
          </a:prstGeom>
          <a:solidFill>
            <a:srgbClr val="FFD090">
              <a:alpha val="50000"/>
            </a:srgbClr>
          </a:solidFill>
          <a:ln/>
        </p:spPr>
      </p:sp>
      <p:sp>
        <p:nvSpPr>
          <p:cNvPr id="26" name="Shape 24"/>
          <p:cNvSpPr/>
          <p:nvPr/>
        </p:nvSpPr>
        <p:spPr>
          <a:xfrm>
            <a:off x="7583327" y="4430475"/>
            <a:ext cx="30044" cy="30044"/>
          </a:xfrm>
          <a:prstGeom prst="ellipse">
            <a:avLst/>
          </a:prstGeom>
          <a:solidFill>
            <a:srgbClr val="FFD090">
              <a:alpha val="23000"/>
            </a:srgbClr>
          </a:solidFill>
          <a:ln/>
        </p:spPr>
      </p:sp>
      <p:sp>
        <p:nvSpPr>
          <p:cNvPr id="27" name="Shape 25"/>
          <p:cNvSpPr/>
          <p:nvPr/>
        </p:nvSpPr>
        <p:spPr>
          <a:xfrm>
            <a:off x="3832130" y="1233637"/>
            <a:ext cx="31613" cy="31613"/>
          </a:xfrm>
          <a:prstGeom prst="ellipse">
            <a:avLst/>
          </a:prstGeom>
          <a:solidFill>
            <a:srgbClr val="FFD090">
              <a:alpha val="67000"/>
            </a:srgbClr>
          </a:solidFill>
          <a:ln/>
        </p:spPr>
      </p:sp>
      <p:sp>
        <p:nvSpPr>
          <p:cNvPr id="28" name="Shape 26"/>
          <p:cNvSpPr/>
          <p:nvPr/>
        </p:nvSpPr>
        <p:spPr>
          <a:xfrm>
            <a:off x="1518510" y="3534315"/>
            <a:ext cx="42186" cy="42186"/>
          </a:xfrm>
          <a:prstGeom prst="ellipse">
            <a:avLst/>
          </a:prstGeom>
          <a:solidFill>
            <a:srgbClr val="FFD090">
              <a:alpha val="53000"/>
            </a:srgbClr>
          </a:solidFill>
          <a:ln/>
        </p:spPr>
      </p:sp>
      <p:sp>
        <p:nvSpPr>
          <p:cNvPr id="29" name="Shape 27"/>
          <p:cNvSpPr/>
          <p:nvPr/>
        </p:nvSpPr>
        <p:spPr>
          <a:xfrm>
            <a:off x="3892086" y="1859224"/>
            <a:ext cx="48096" cy="48096"/>
          </a:xfrm>
          <a:prstGeom prst="ellipse">
            <a:avLst/>
          </a:prstGeom>
          <a:solidFill>
            <a:srgbClr val="FFD090">
              <a:alpha val="54000"/>
            </a:srgbClr>
          </a:solidFill>
          <a:ln/>
        </p:spPr>
      </p:sp>
      <p:sp>
        <p:nvSpPr>
          <p:cNvPr id="30" name="Shape 28"/>
          <p:cNvSpPr/>
          <p:nvPr/>
        </p:nvSpPr>
        <p:spPr>
          <a:xfrm>
            <a:off x="6973558" y="5078698"/>
            <a:ext cx="49864" cy="49864"/>
          </a:xfrm>
          <a:prstGeom prst="ellipse">
            <a:avLst/>
          </a:prstGeom>
          <a:solidFill>
            <a:srgbClr val="FFD090">
              <a:alpha val="80000"/>
            </a:srgbClr>
          </a:solidFill>
          <a:ln/>
        </p:spPr>
      </p:sp>
      <p:sp>
        <p:nvSpPr>
          <p:cNvPr id="31" name="Shape 29"/>
          <p:cNvSpPr/>
          <p:nvPr/>
        </p:nvSpPr>
        <p:spPr>
          <a:xfrm>
            <a:off x="1239830" y="3551916"/>
            <a:ext cx="22412" cy="22412"/>
          </a:xfrm>
          <a:prstGeom prst="ellipse">
            <a:avLst/>
          </a:prstGeom>
          <a:solidFill>
            <a:srgbClr val="FFD090">
              <a:alpha val="41000"/>
            </a:srgbClr>
          </a:solidFill>
          <a:ln/>
        </p:spPr>
      </p:sp>
      <p:sp>
        <p:nvSpPr>
          <p:cNvPr id="32" name="Shape 30"/>
          <p:cNvSpPr/>
          <p:nvPr/>
        </p:nvSpPr>
        <p:spPr>
          <a:xfrm>
            <a:off x="0" y="3497580"/>
            <a:ext cx="9144000" cy="1645920"/>
          </a:xfrm>
          <a:prstGeom prst="rect">
            <a:avLst/>
          </a:prstGeom>
          <a:solidFill>
            <a:srgbClr val="0D0618">
              <a:alpha val="90000"/>
            </a:srgbClr>
          </a:solidFill>
          <a:ln/>
        </p:spPr>
      </p:sp>
      <p:sp>
        <p:nvSpPr>
          <p:cNvPr id="33" name="Shape 31"/>
          <p:cNvSpPr/>
          <p:nvPr/>
        </p:nvSpPr>
        <p:spPr>
          <a:xfrm>
            <a:off x="0" y="4217670"/>
            <a:ext cx="9144000" cy="925830"/>
          </a:xfrm>
          <a:prstGeom prst="rect">
            <a:avLst/>
          </a:prstGeom>
          <a:solidFill>
            <a:srgbClr val="060412">
              <a:alpha val="95000"/>
            </a:srgbClr>
          </a:solidFill>
          <a:ln/>
        </p:spPr>
      </p:sp>
      <p:sp>
        <p:nvSpPr>
          <p:cNvPr id="34" name="Shape 32"/>
          <p:cNvSpPr/>
          <p:nvPr/>
        </p:nvSpPr>
        <p:spPr>
          <a:xfrm>
            <a:off x="0" y="2314575"/>
            <a:ext cx="9144000" cy="2828925"/>
          </a:xfrm>
          <a:prstGeom prst="rect">
            <a:avLst/>
          </a:prstGeom>
          <a:solidFill>
            <a:srgbClr val="C0522B">
              <a:alpha val="18000"/>
            </a:srgbClr>
          </a:solidFill>
          <a:ln/>
        </p:spPr>
      </p:sp>
      <p:sp>
        <p:nvSpPr>
          <p:cNvPr id="35" name="Shape 33"/>
          <p:cNvSpPr/>
          <p:nvPr/>
        </p:nvSpPr>
        <p:spPr>
          <a:xfrm>
            <a:off x="3474720" y="274320"/>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36" name="Text 34"/>
          <p:cNvSpPr/>
          <p:nvPr/>
        </p:nvSpPr>
        <p:spPr>
          <a:xfrm>
            <a:off x="3474720" y="274320"/>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WAGON I · THE MEME MUSEUM</a:t>
            </a:r>
            <a:endParaRPr lang="en-US" sz="700" dirty="0"/>
          </a:p>
        </p:txBody>
      </p:sp>
      <p:sp>
        <p:nvSpPr>
          <p:cNvPr id="37" name="Text 35"/>
          <p:cNvSpPr/>
          <p:nvPr/>
        </p:nvSpPr>
        <p:spPr>
          <a:xfrm>
            <a:off x="731520" y="658368"/>
            <a:ext cx="7680960" cy="1097280"/>
          </a:xfrm>
          <a:prstGeom prst="rect">
            <a:avLst/>
          </a:prstGeom>
          <a:noFill/>
          <a:ln/>
        </p:spPr>
        <p:txBody>
          <a:bodyPr wrap="square" rtlCol="0" anchor="ctr"/>
          <a:lstStyle/>
          <a:p>
            <a:pPr algn="ctr" indent="0" marL="0">
              <a:buNone/>
            </a:pPr>
            <a:r>
              <a:rPr lang="en-US" sz="5200" i="1" dirty="0">
                <a:solidFill>
                  <a:srgbClr val="F5EAD8"/>
                </a:solidFill>
                <a:latin typeface="Georgia" pitchFamily="34" charset="0"/>
                <a:ea typeface="Georgia" pitchFamily="34" charset="-122"/>
                <a:cs typeface="Georgia" pitchFamily="34" charset="-120"/>
              </a:rPr>
              <a:t>The Meme Museum</a:t>
            </a:r>
            <a:endParaRPr lang="en-US" sz="5200" dirty="0"/>
          </a:p>
        </p:txBody>
      </p:sp>
      <p:sp>
        <p:nvSpPr>
          <p:cNvPr id="38" name="Text 36"/>
          <p:cNvSpPr/>
          <p:nvPr/>
        </p:nvSpPr>
        <p:spPr>
          <a:xfrm>
            <a:off x="914400" y="1737360"/>
            <a:ext cx="7315200" cy="365760"/>
          </a:xfrm>
          <a:prstGeom prst="rect">
            <a:avLst/>
          </a:prstGeom>
          <a:noFill/>
          <a:ln/>
        </p:spPr>
        <p:txBody>
          <a:bodyPr wrap="square" rtlCol="0" anchor="ctr"/>
          <a:lstStyle/>
          <a:p>
            <a:pPr algn="ctr" indent="0" marL="0">
              <a:buNone/>
            </a:pPr>
            <a:r>
              <a:rPr lang="en-US" sz="1200" spc="500" kern="0" dirty="0">
                <a:solidFill>
                  <a:srgbClr val="D4A843">
                    <a:alpha val="70000"/>
                  </a:srgbClr>
                </a:solidFill>
                <a:latin typeface="Courier New" pitchFamily="34" charset="0"/>
                <a:ea typeface="Courier New" pitchFamily="34" charset="-122"/>
                <a:cs typeface="Courier New" pitchFamily="34" charset="-120"/>
              </a:rPr>
              <a:t>Permanent Collection</a:t>
            </a:r>
            <a:endParaRPr lang="en-US" sz="1200" dirty="0"/>
          </a:p>
        </p:txBody>
      </p:sp>
      <p:sp>
        <p:nvSpPr>
          <p:cNvPr id="39" name="Shape 37"/>
          <p:cNvSpPr/>
          <p:nvPr/>
        </p:nvSpPr>
        <p:spPr>
          <a:xfrm>
            <a:off x="3931920" y="2194560"/>
            <a:ext cx="54864" cy="54864"/>
          </a:xfrm>
          <a:prstGeom prst="ellipse">
            <a:avLst/>
          </a:prstGeom>
          <a:solidFill>
            <a:srgbClr val="D4A843">
              <a:alpha val="50000"/>
            </a:srgbClr>
          </a:solidFill>
          <a:ln/>
        </p:spPr>
      </p:sp>
      <p:sp>
        <p:nvSpPr>
          <p:cNvPr id="40" name="Shape 38"/>
          <p:cNvSpPr/>
          <p:nvPr/>
        </p:nvSpPr>
        <p:spPr>
          <a:xfrm>
            <a:off x="4206240" y="2194560"/>
            <a:ext cx="54864" cy="54864"/>
          </a:xfrm>
          <a:prstGeom prst="ellipse">
            <a:avLst/>
          </a:prstGeom>
          <a:solidFill>
            <a:srgbClr val="D4A843">
              <a:alpha val="50000"/>
            </a:srgbClr>
          </a:solidFill>
          <a:ln/>
        </p:spPr>
      </p:sp>
      <p:sp>
        <p:nvSpPr>
          <p:cNvPr id="41" name="Shape 39"/>
          <p:cNvSpPr/>
          <p:nvPr/>
        </p:nvSpPr>
        <p:spPr>
          <a:xfrm>
            <a:off x="4480560" y="2194560"/>
            <a:ext cx="54864" cy="54864"/>
          </a:xfrm>
          <a:prstGeom prst="ellipse">
            <a:avLst/>
          </a:prstGeom>
          <a:solidFill>
            <a:srgbClr val="D4A843">
              <a:alpha val="50000"/>
            </a:srgbClr>
          </a:solidFill>
          <a:ln/>
        </p:spPr>
      </p:sp>
      <p:sp>
        <p:nvSpPr>
          <p:cNvPr id="42" name="Shape 40"/>
          <p:cNvSpPr/>
          <p:nvPr/>
        </p:nvSpPr>
        <p:spPr>
          <a:xfrm>
            <a:off x="4754880" y="2194560"/>
            <a:ext cx="54864" cy="54864"/>
          </a:xfrm>
          <a:prstGeom prst="ellipse">
            <a:avLst/>
          </a:prstGeom>
          <a:solidFill>
            <a:srgbClr val="D4A843">
              <a:alpha val="50000"/>
            </a:srgbClr>
          </a:solidFill>
          <a:ln/>
        </p:spPr>
      </p:sp>
      <p:sp>
        <p:nvSpPr>
          <p:cNvPr id="43" name="Shape 41"/>
          <p:cNvSpPr/>
          <p:nvPr/>
        </p:nvSpPr>
        <p:spPr>
          <a:xfrm>
            <a:off x="5029200" y="2194560"/>
            <a:ext cx="54864" cy="54864"/>
          </a:xfrm>
          <a:prstGeom prst="ellipse">
            <a:avLst/>
          </a:prstGeom>
          <a:solidFill>
            <a:srgbClr val="D4A843">
              <a:alpha val="50000"/>
            </a:srgbClr>
          </a:solidFill>
          <a:ln/>
        </p:spPr>
      </p:sp>
      <p:sp>
        <p:nvSpPr>
          <p:cNvPr id="44" name="Text 42"/>
          <p:cNvSpPr/>
          <p:nvPr/>
        </p:nvSpPr>
        <p:spPr>
          <a:xfrm>
            <a:off x="1371600" y="2423160"/>
            <a:ext cx="6400800" cy="1005840"/>
          </a:xfrm>
          <a:prstGeom prst="rect">
            <a:avLst/>
          </a:prstGeom>
          <a:noFill/>
          <a:ln/>
        </p:spPr>
        <p:txBody>
          <a:bodyPr wrap="square" rtlCol="0" anchor="ctr"/>
          <a:lstStyle/>
          <a:p>
            <a:pPr algn="ctr" indent="0" marL="0">
              <a:buNone/>
            </a:pPr>
            <a:r>
              <a:rPr lang="en-US" sz="1400" i="1" dirty="0">
                <a:solidFill>
                  <a:srgbClr val="B8A88E"/>
                </a:solidFill>
                <a:latin typeface="Georgia" pitchFamily="34" charset="0"/>
                <a:ea typeface="Georgia" pitchFamily="34" charset="-122"/>
                <a:cs typeface="Georgia" pitchFamily="34" charset="-120"/>
              </a:rPr>
              <a:t>The following artefacts represent a curated selection from years of shared cultural output. Each era has been lovingly preserved. Scholars are still processing the implications.</a:t>
            </a:r>
            <a:endParaRPr lang="en-US" sz="1400" dirty="0"/>
          </a:p>
        </p:txBody>
      </p:sp>
      <p:sp>
        <p:nvSpPr>
          <p:cNvPr id="45" name="Text 43"/>
          <p:cNvSpPr/>
          <p:nvPr/>
        </p:nvSpPr>
        <p:spPr>
          <a:xfrm>
            <a:off x="914400" y="4480560"/>
            <a:ext cx="7315200" cy="256032"/>
          </a:xfrm>
          <a:prstGeom prst="rect">
            <a:avLst/>
          </a:prstGeom>
          <a:noFill/>
          <a:ln/>
        </p:spPr>
        <p:txBody>
          <a:bodyPr wrap="square" rtlCol="0" anchor="ctr"/>
          <a:lstStyle/>
          <a:p>
            <a:pPr algn="ctr" indent="0" marL="0">
              <a:buNone/>
            </a:pPr>
            <a:r>
              <a:rPr lang="en-US" sz="700" spc="300" kern="0" dirty="0">
                <a:solidFill>
                  <a:srgbClr val="D4A843">
                    <a:alpha val="55000"/>
                  </a:srgbClr>
                </a:solidFill>
                <a:latin typeface="Courier New" pitchFamily="34" charset="0"/>
                <a:ea typeface="Courier New" pitchFamily="34" charset="-122"/>
                <a:cs typeface="Courier New" pitchFamily="34" charset="-120"/>
              </a:rPr>
              <a:t>5 ERAS · 2 WAGONS · INCALCULABLE CULTURAL DAMAGE</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7929410" y="1446815"/>
            <a:ext cx="51804" cy="51804"/>
          </a:xfrm>
          <a:prstGeom prst="ellipse">
            <a:avLst/>
          </a:prstGeom>
          <a:solidFill>
            <a:srgbClr val="C8A0FF">
              <a:alpha val="62000"/>
            </a:srgbClr>
          </a:solidFill>
          <a:ln/>
        </p:spPr>
      </p:sp>
      <p:sp>
        <p:nvSpPr>
          <p:cNvPr id="3" name="Shape 1"/>
          <p:cNvSpPr/>
          <p:nvPr/>
        </p:nvSpPr>
        <p:spPr>
          <a:xfrm>
            <a:off x="1054553" y="1369147"/>
            <a:ext cx="19141" cy="19141"/>
          </a:xfrm>
          <a:prstGeom prst="ellipse">
            <a:avLst/>
          </a:prstGeom>
          <a:solidFill>
            <a:srgbClr val="C8A0FF">
              <a:alpha val="25000"/>
            </a:srgbClr>
          </a:solidFill>
          <a:ln/>
        </p:spPr>
      </p:sp>
      <p:sp>
        <p:nvSpPr>
          <p:cNvPr id="4" name="Shape 2"/>
          <p:cNvSpPr/>
          <p:nvPr/>
        </p:nvSpPr>
        <p:spPr>
          <a:xfrm>
            <a:off x="565195" y="1376741"/>
            <a:ext cx="42660" cy="42660"/>
          </a:xfrm>
          <a:prstGeom prst="ellipse">
            <a:avLst/>
          </a:prstGeom>
          <a:solidFill>
            <a:srgbClr val="C8A0FF">
              <a:alpha val="61000"/>
            </a:srgbClr>
          </a:solidFill>
          <a:ln/>
        </p:spPr>
      </p:sp>
      <p:sp>
        <p:nvSpPr>
          <p:cNvPr id="5" name="Shape 3"/>
          <p:cNvSpPr/>
          <p:nvPr/>
        </p:nvSpPr>
        <p:spPr>
          <a:xfrm>
            <a:off x="2859795" y="1023601"/>
            <a:ext cx="38523" cy="38523"/>
          </a:xfrm>
          <a:prstGeom prst="ellipse">
            <a:avLst/>
          </a:prstGeom>
          <a:solidFill>
            <a:srgbClr val="C8A0FF">
              <a:alpha val="39000"/>
            </a:srgbClr>
          </a:solidFill>
          <a:ln/>
        </p:spPr>
      </p:sp>
      <p:sp>
        <p:nvSpPr>
          <p:cNvPr id="6" name="Shape 4"/>
          <p:cNvSpPr/>
          <p:nvPr/>
        </p:nvSpPr>
        <p:spPr>
          <a:xfrm>
            <a:off x="7892112" y="523830"/>
            <a:ext cx="18930" cy="18930"/>
          </a:xfrm>
          <a:prstGeom prst="ellipse">
            <a:avLst/>
          </a:prstGeom>
          <a:solidFill>
            <a:srgbClr val="C8A0FF">
              <a:alpha val="79000"/>
            </a:srgbClr>
          </a:solidFill>
          <a:ln/>
        </p:spPr>
      </p:sp>
      <p:sp>
        <p:nvSpPr>
          <p:cNvPr id="7" name="Shape 5"/>
          <p:cNvSpPr/>
          <p:nvPr/>
        </p:nvSpPr>
        <p:spPr>
          <a:xfrm>
            <a:off x="7006564" y="1106593"/>
            <a:ext cx="24516" cy="24516"/>
          </a:xfrm>
          <a:prstGeom prst="ellipse">
            <a:avLst/>
          </a:prstGeom>
          <a:solidFill>
            <a:srgbClr val="C8A0FF">
              <a:alpha val="37000"/>
            </a:srgbClr>
          </a:solidFill>
          <a:ln/>
        </p:spPr>
      </p:sp>
      <p:sp>
        <p:nvSpPr>
          <p:cNvPr id="8" name="Shape 6"/>
          <p:cNvSpPr/>
          <p:nvPr/>
        </p:nvSpPr>
        <p:spPr>
          <a:xfrm>
            <a:off x="8613117" y="368213"/>
            <a:ext cx="20247" cy="20247"/>
          </a:xfrm>
          <a:prstGeom prst="ellipse">
            <a:avLst/>
          </a:prstGeom>
          <a:solidFill>
            <a:srgbClr val="C8A0FF">
              <a:alpha val="39000"/>
            </a:srgbClr>
          </a:solidFill>
          <a:ln/>
        </p:spPr>
      </p:sp>
      <p:sp>
        <p:nvSpPr>
          <p:cNvPr id="9" name="Shape 7"/>
          <p:cNvSpPr/>
          <p:nvPr/>
        </p:nvSpPr>
        <p:spPr>
          <a:xfrm>
            <a:off x="6818676" y="1428675"/>
            <a:ext cx="27529" cy="27529"/>
          </a:xfrm>
          <a:prstGeom prst="ellipse">
            <a:avLst/>
          </a:prstGeom>
          <a:solidFill>
            <a:srgbClr val="C8A0FF">
              <a:alpha val="43000"/>
            </a:srgbClr>
          </a:solidFill>
          <a:ln/>
        </p:spPr>
      </p:sp>
      <p:sp>
        <p:nvSpPr>
          <p:cNvPr id="10" name="Shape 8"/>
          <p:cNvSpPr/>
          <p:nvPr/>
        </p:nvSpPr>
        <p:spPr>
          <a:xfrm>
            <a:off x="7166435" y="2915079"/>
            <a:ext cx="45227" cy="45227"/>
          </a:xfrm>
          <a:prstGeom prst="ellipse">
            <a:avLst/>
          </a:prstGeom>
          <a:solidFill>
            <a:srgbClr val="C8A0FF">
              <a:alpha val="26000"/>
            </a:srgbClr>
          </a:solidFill>
          <a:ln/>
        </p:spPr>
      </p:sp>
      <p:sp>
        <p:nvSpPr>
          <p:cNvPr id="11" name="Shape 9"/>
          <p:cNvSpPr/>
          <p:nvPr/>
        </p:nvSpPr>
        <p:spPr>
          <a:xfrm>
            <a:off x="7146284" y="2064661"/>
            <a:ext cx="38471" cy="38471"/>
          </a:xfrm>
          <a:prstGeom prst="ellipse">
            <a:avLst/>
          </a:prstGeom>
          <a:solidFill>
            <a:srgbClr val="C8A0FF">
              <a:alpha val="37000"/>
            </a:srgbClr>
          </a:solidFill>
          <a:ln/>
        </p:spPr>
      </p:sp>
      <p:sp>
        <p:nvSpPr>
          <p:cNvPr id="12" name="Shape 10"/>
          <p:cNvSpPr/>
          <p:nvPr/>
        </p:nvSpPr>
        <p:spPr>
          <a:xfrm>
            <a:off x="2024091" y="2640335"/>
            <a:ext cx="52449" cy="52449"/>
          </a:xfrm>
          <a:prstGeom prst="ellipse">
            <a:avLst/>
          </a:prstGeom>
          <a:solidFill>
            <a:srgbClr val="C8A0FF">
              <a:alpha val="77000"/>
            </a:srgbClr>
          </a:solidFill>
          <a:ln/>
        </p:spPr>
      </p:sp>
      <p:sp>
        <p:nvSpPr>
          <p:cNvPr id="13" name="Shape 11"/>
          <p:cNvSpPr/>
          <p:nvPr/>
        </p:nvSpPr>
        <p:spPr>
          <a:xfrm>
            <a:off x="3669057" y="3074034"/>
            <a:ext cx="53208" cy="53208"/>
          </a:xfrm>
          <a:prstGeom prst="ellipse">
            <a:avLst/>
          </a:prstGeom>
          <a:solidFill>
            <a:srgbClr val="C8A0FF">
              <a:alpha val="23000"/>
            </a:srgbClr>
          </a:solidFill>
          <a:ln/>
        </p:spPr>
      </p:sp>
      <p:sp>
        <p:nvSpPr>
          <p:cNvPr id="14" name="Shape 12"/>
          <p:cNvSpPr/>
          <p:nvPr/>
        </p:nvSpPr>
        <p:spPr>
          <a:xfrm>
            <a:off x="9112283" y="2048067"/>
            <a:ext cx="41929" cy="41929"/>
          </a:xfrm>
          <a:prstGeom prst="ellipse">
            <a:avLst/>
          </a:prstGeom>
          <a:solidFill>
            <a:srgbClr val="C8A0FF">
              <a:alpha val="40000"/>
            </a:srgbClr>
          </a:solidFill>
          <a:ln/>
        </p:spPr>
      </p:sp>
      <p:sp>
        <p:nvSpPr>
          <p:cNvPr id="15" name="Shape 13"/>
          <p:cNvSpPr/>
          <p:nvPr/>
        </p:nvSpPr>
        <p:spPr>
          <a:xfrm>
            <a:off x="8084212" y="2297904"/>
            <a:ext cx="42531" cy="42531"/>
          </a:xfrm>
          <a:prstGeom prst="ellipse">
            <a:avLst/>
          </a:prstGeom>
          <a:solidFill>
            <a:srgbClr val="C8A0FF">
              <a:alpha val="67000"/>
            </a:srgbClr>
          </a:solidFill>
          <a:ln/>
        </p:spPr>
      </p:sp>
      <p:sp>
        <p:nvSpPr>
          <p:cNvPr id="16" name="Shape 14"/>
          <p:cNvSpPr/>
          <p:nvPr/>
        </p:nvSpPr>
        <p:spPr>
          <a:xfrm>
            <a:off x="1210902" y="1132010"/>
            <a:ext cx="29683" cy="29683"/>
          </a:xfrm>
          <a:prstGeom prst="ellipse">
            <a:avLst/>
          </a:prstGeom>
          <a:solidFill>
            <a:srgbClr val="C8A0FF">
              <a:alpha val="28000"/>
            </a:srgbClr>
          </a:solidFill>
          <a:ln/>
        </p:spPr>
      </p:sp>
      <p:sp>
        <p:nvSpPr>
          <p:cNvPr id="17" name="Shape 15"/>
          <p:cNvSpPr/>
          <p:nvPr/>
        </p:nvSpPr>
        <p:spPr>
          <a:xfrm>
            <a:off x="22668" y="2640831"/>
            <a:ext cx="46547" cy="46547"/>
          </a:xfrm>
          <a:prstGeom prst="ellipse">
            <a:avLst/>
          </a:prstGeom>
          <a:solidFill>
            <a:srgbClr val="C8A0FF">
              <a:alpha val="39000"/>
            </a:srgbClr>
          </a:solidFill>
          <a:ln/>
        </p:spPr>
      </p:sp>
      <p:sp>
        <p:nvSpPr>
          <p:cNvPr id="18" name="Shape 16"/>
          <p:cNvSpPr/>
          <p:nvPr/>
        </p:nvSpPr>
        <p:spPr>
          <a:xfrm>
            <a:off x="7478479" y="2365356"/>
            <a:ext cx="22058" cy="22058"/>
          </a:xfrm>
          <a:prstGeom prst="ellipse">
            <a:avLst/>
          </a:prstGeom>
          <a:solidFill>
            <a:srgbClr val="C8A0FF">
              <a:alpha val="32000"/>
            </a:srgbClr>
          </a:solidFill>
          <a:ln/>
        </p:spPr>
      </p:sp>
      <p:sp>
        <p:nvSpPr>
          <p:cNvPr id="19" name="Shape 17"/>
          <p:cNvSpPr/>
          <p:nvPr/>
        </p:nvSpPr>
        <p:spPr>
          <a:xfrm>
            <a:off x="5401580" y="362791"/>
            <a:ext cx="46938" cy="46938"/>
          </a:xfrm>
          <a:prstGeom prst="ellipse">
            <a:avLst/>
          </a:prstGeom>
          <a:solidFill>
            <a:srgbClr val="C8A0FF">
              <a:alpha val="44000"/>
            </a:srgbClr>
          </a:solidFill>
          <a:ln/>
        </p:spPr>
      </p:sp>
      <p:sp>
        <p:nvSpPr>
          <p:cNvPr id="20" name="Shape 18"/>
          <p:cNvSpPr/>
          <p:nvPr/>
        </p:nvSpPr>
        <p:spPr>
          <a:xfrm>
            <a:off x="5190033" y="2828833"/>
            <a:ext cx="49462" cy="49462"/>
          </a:xfrm>
          <a:prstGeom prst="ellipse">
            <a:avLst/>
          </a:prstGeom>
          <a:solidFill>
            <a:srgbClr val="C8A0FF">
              <a:alpha val="78000"/>
            </a:srgbClr>
          </a:solidFill>
          <a:ln/>
        </p:spPr>
      </p:sp>
      <p:sp>
        <p:nvSpPr>
          <p:cNvPr id="21" name="Shape 19"/>
          <p:cNvSpPr/>
          <p:nvPr/>
        </p:nvSpPr>
        <p:spPr>
          <a:xfrm>
            <a:off x="8641088" y="2130414"/>
            <a:ext cx="43161" cy="43161"/>
          </a:xfrm>
          <a:prstGeom prst="ellipse">
            <a:avLst/>
          </a:prstGeom>
          <a:solidFill>
            <a:srgbClr val="C8A0FF">
              <a:alpha val="70000"/>
            </a:srgbClr>
          </a:solidFill>
          <a:ln/>
        </p:spPr>
      </p:sp>
      <p:sp>
        <p:nvSpPr>
          <p:cNvPr id="22" name="Shape 20"/>
          <p:cNvSpPr/>
          <p:nvPr/>
        </p:nvSpPr>
        <p:spPr>
          <a:xfrm>
            <a:off x="853007" y="2731006"/>
            <a:ext cx="35171" cy="35171"/>
          </a:xfrm>
          <a:prstGeom prst="ellipse">
            <a:avLst/>
          </a:prstGeom>
          <a:solidFill>
            <a:srgbClr val="C8A0FF">
              <a:alpha val="29000"/>
            </a:srgbClr>
          </a:solidFill>
          <a:ln/>
        </p:spPr>
      </p:sp>
      <p:sp>
        <p:nvSpPr>
          <p:cNvPr id="23" name="Shape 21"/>
          <p:cNvSpPr/>
          <p:nvPr/>
        </p:nvSpPr>
        <p:spPr>
          <a:xfrm>
            <a:off x="8992895" y="2601081"/>
            <a:ext cx="35339" cy="35339"/>
          </a:xfrm>
          <a:prstGeom prst="ellipse">
            <a:avLst/>
          </a:prstGeom>
          <a:solidFill>
            <a:srgbClr val="C8A0FF">
              <a:alpha val="53000"/>
            </a:srgbClr>
          </a:solidFill>
          <a:ln/>
        </p:spPr>
      </p:sp>
      <p:sp>
        <p:nvSpPr>
          <p:cNvPr id="24" name="Shape 22"/>
          <p:cNvSpPr/>
          <p:nvPr/>
        </p:nvSpPr>
        <p:spPr>
          <a:xfrm>
            <a:off x="5836766" y="2374954"/>
            <a:ext cx="27016" cy="27016"/>
          </a:xfrm>
          <a:prstGeom prst="ellipse">
            <a:avLst/>
          </a:prstGeom>
          <a:solidFill>
            <a:srgbClr val="C8A0FF">
              <a:alpha val="61000"/>
            </a:srgbClr>
          </a:solidFill>
          <a:ln/>
        </p:spPr>
      </p:sp>
      <p:sp>
        <p:nvSpPr>
          <p:cNvPr id="25" name="Shape 23"/>
          <p:cNvSpPr/>
          <p:nvPr/>
        </p:nvSpPr>
        <p:spPr>
          <a:xfrm>
            <a:off x="8192886" y="2114849"/>
            <a:ext cx="40834" cy="40834"/>
          </a:xfrm>
          <a:prstGeom prst="ellipse">
            <a:avLst/>
          </a:prstGeom>
          <a:solidFill>
            <a:srgbClr val="C8A0FF">
              <a:alpha val="57000"/>
            </a:srgbClr>
          </a:solidFill>
          <a:ln/>
        </p:spPr>
      </p:sp>
      <p:sp>
        <p:nvSpPr>
          <p:cNvPr id="26" name="Shape 24"/>
          <p:cNvSpPr/>
          <p:nvPr/>
        </p:nvSpPr>
        <p:spPr>
          <a:xfrm>
            <a:off x="3087764" y="1064064"/>
            <a:ext cx="48342" cy="48342"/>
          </a:xfrm>
          <a:prstGeom prst="ellipse">
            <a:avLst/>
          </a:prstGeom>
          <a:solidFill>
            <a:srgbClr val="C8A0FF">
              <a:alpha val="80000"/>
            </a:srgbClr>
          </a:solidFill>
          <a:ln/>
        </p:spPr>
      </p:sp>
      <p:sp>
        <p:nvSpPr>
          <p:cNvPr id="27" name="Shape 25"/>
          <p:cNvSpPr/>
          <p:nvPr/>
        </p:nvSpPr>
        <p:spPr>
          <a:xfrm>
            <a:off x="1172158" y="1787578"/>
            <a:ext cx="45406" cy="45406"/>
          </a:xfrm>
          <a:prstGeom prst="ellipse">
            <a:avLst/>
          </a:prstGeom>
          <a:solidFill>
            <a:srgbClr val="C8A0FF">
              <a:alpha val="32000"/>
            </a:srgbClr>
          </a:solidFill>
          <a:ln/>
        </p:spPr>
      </p:sp>
      <p:sp>
        <p:nvSpPr>
          <p:cNvPr id="28" name="Shape 26"/>
          <p:cNvSpPr/>
          <p:nvPr/>
        </p:nvSpPr>
        <p:spPr>
          <a:xfrm>
            <a:off x="3519101" y="2449412"/>
            <a:ext cx="32671" cy="32671"/>
          </a:xfrm>
          <a:prstGeom prst="ellipse">
            <a:avLst/>
          </a:prstGeom>
          <a:solidFill>
            <a:srgbClr val="C8A0FF">
              <a:alpha val="66000"/>
            </a:srgbClr>
          </a:solidFill>
          <a:ln/>
        </p:spPr>
      </p:sp>
      <p:sp>
        <p:nvSpPr>
          <p:cNvPr id="29" name="Shape 27"/>
          <p:cNvSpPr/>
          <p:nvPr/>
        </p:nvSpPr>
        <p:spPr>
          <a:xfrm>
            <a:off x="1904550" y="1722571"/>
            <a:ext cx="43075" cy="43075"/>
          </a:xfrm>
          <a:prstGeom prst="ellipse">
            <a:avLst/>
          </a:prstGeom>
          <a:solidFill>
            <a:srgbClr val="C8A0FF">
              <a:alpha val="53000"/>
            </a:srgbClr>
          </a:solidFill>
          <a:ln/>
        </p:spPr>
      </p:sp>
      <p:sp>
        <p:nvSpPr>
          <p:cNvPr id="30" name="Shape 28"/>
          <p:cNvSpPr/>
          <p:nvPr/>
        </p:nvSpPr>
        <p:spPr>
          <a:xfrm>
            <a:off x="3267552" y="2362503"/>
            <a:ext cx="41540" cy="41540"/>
          </a:xfrm>
          <a:prstGeom prst="ellipse">
            <a:avLst/>
          </a:prstGeom>
          <a:solidFill>
            <a:srgbClr val="C8A0FF">
              <a:alpha val="51000"/>
            </a:srgbClr>
          </a:solidFill>
          <a:ln/>
        </p:spPr>
      </p:sp>
      <p:sp>
        <p:nvSpPr>
          <p:cNvPr id="31" name="Shape 29"/>
          <p:cNvSpPr/>
          <p:nvPr/>
        </p:nvSpPr>
        <p:spPr>
          <a:xfrm>
            <a:off x="5072536" y="1059745"/>
            <a:ext cx="26263" cy="26263"/>
          </a:xfrm>
          <a:prstGeom prst="ellipse">
            <a:avLst/>
          </a:prstGeom>
          <a:solidFill>
            <a:srgbClr val="C8A0FF">
              <a:alpha val="30000"/>
            </a:srgbClr>
          </a:solidFill>
          <a:ln/>
        </p:spPr>
      </p:sp>
      <p:sp>
        <p:nvSpPr>
          <p:cNvPr id="32" name="Shape 30"/>
          <p:cNvSpPr/>
          <p:nvPr/>
        </p:nvSpPr>
        <p:spPr>
          <a:xfrm>
            <a:off x="1067756" y="2518588"/>
            <a:ext cx="43964" cy="43964"/>
          </a:xfrm>
          <a:prstGeom prst="ellipse">
            <a:avLst/>
          </a:prstGeom>
          <a:solidFill>
            <a:srgbClr val="C8A0FF">
              <a:alpha val="38000"/>
            </a:srgbClr>
          </a:solidFill>
          <a:ln/>
        </p:spPr>
      </p:sp>
      <p:sp>
        <p:nvSpPr>
          <p:cNvPr id="33" name="Shape 31"/>
          <p:cNvSpPr/>
          <p:nvPr/>
        </p:nvSpPr>
        <p:spPr>
          <a:xfrm>
            <a:off x="2293021" y="240245"/>
            <a:ext cx="20401" cy="20401"/>
          </a:xfrm>
          <a:prstGeom prst="ellipse">
            <a:avLst/>
          </a:prstGeom>
          <a:solidFill>
            <a:srgbClr val="C8A0FF">
              <a:alpha val="51000"/>
            </a:srgbClr>
          </a:solidFill>
          <a:ln/>
        </p:spPr>
      </p:sp>
      <p:sp>
        <p:nvSpPr>
          <p:cNvPr id="34" name="Shape 32"/>
          <p:cNvSpPr/>
          <p:nvPr/>
        </p:nvSpPr>
        <p:spPr>
          <a:xfrm>
            <a:off x="1272134" y="952097"/>
            <a:ext cx="41782" cy="41782"/>
          </a:xfrm>
          <a:prstGeom prst="ellipse">
            <a:avLst/>
          </a:prstGeom>
          <a:solidFill>
            <a:srgbClr val="C8A0FF">
              <a:alpha val="57000"/>
            </a:srgbClr>
          </a:solidFill>
          <a:ln/>
        </p:spPr>
      </p:sp>
      <p:sp>
        <p:nvSpPr>
          <p:cNvPr id="35" name="Shape 33"/>
          <p:cNvSpPr/>
          <p:nvPr/>
        </p:nvSpPr>
        <p:spPr>
          <a:xfrm>
            <a:off x="6803662" y="371280"/>
            <a:ext cx="43087" cy="43087"/>
          </a:xfrm>
          <a:prstGeom prst="ellipse">
            <a:avLst/>
          </a:prstGeom>
          <a:solidFill>
            <a:srgbClr val="C8A0FF">
              <a:alpha val="37000"/>
            </a:srgbClr>
          </a:solidFill>
          <a:ln/>
        </p:spPr>
      </p:sp>
      <p:sp>
        <p:nvSpPr>
          <p:cNvPr id="36" name="Shape 34"/>
          <p:cNvSpPr/>
          <p:nvPr/>
        </p:nvSpPr>
        <p:spPr>
          <a:xfrm>
            <a:off x="6594695" y="1286737"/>
            <a:ext cx="29220" cy="29220"/>
          </a:xfrm>
          <a:prstGeom prst="ellipse">
            <a:avLst/>
          </a:prstGeom>
          <a:solidFill>
            <a:srgbClr val="C8A0FF">
              <a:alpha val="79000"/>
            </a:srgbClr>
          </a:solidFill>
          <a:ln/>
        </p:spPr>
      </p:sp>
      <p:sp>
        <p:nvSpPr>
          <p:cNvPr id="37" name="Shape 35"/>
          <p:cNvSpPr/>
          <p:nvPr/>
        </p:nvSpPr>
        <p:spPr>
          <a:xfrm>
            <a:off x="1213707" y="2193796"/>
            <a:ext cx="44526" cy="44526"/>
          </a:xfrm>
          <a:prstGeom prst="ellipse">
            <a:avLst/>
          </a:prstGeom>
          <a:solidFill>
            <a:srgbClr val="C8A0FF">
              <a:alpha val="44000"/>
            </a:srgbClr>
          </a:solidFill>
          <a:ln/>
        </p:spPr>
      </p:sp>
      <p:sp>
        <p:nvSpPr>
          <p:cNvPr id="38" name="Shape 36"/>
          <p:cNvSpPr/>
          <p:nvPr/>
        </p:nvSpPr>
        <p:spPr>
          <a:xfrm>
            <a:off x="5255265" y="2921424"/>
            <a:ext cx="35101" cy="35101"/>
          </a:xfrm>
          <a:prstGeom prst="ellipse">
            <a:avLst/>
          </a:prstGeom>
          <a:solidFill>
            <a:srgbClr val="C8A0FF">
              <a:alpha val="74000"/>
            </a:srgbClr>
          </a:solidFill>
          <a:ln/>
        </p:spPr>
      </p:sp>
      <p:sp>
        <p:nvSpPr>
          <p:cNvPr id="39" name="Shape 37"/>
          <p:cNvSpPr/>
          <p:nvPr/>
        </p:nvSpPr>
        <p:spPr>
          <a:xfrm>
            <a:off x="5065412" y="264748"/>
            <a:ext cx="46257" cy="46257"/>
          </a:xfrm>
          <a:prstGeom prst="ellipse">
            <a:avLst/>
          </a:prstGeom>
          <a:solidFill>
            <a:srgbClr val="C8A0FF">
              <a:alpha val="68000"/>
            </a:srgbClr>
          </a:solidFill>
          <a:ln/>
        </p:spPr>
      </p:sp>
      <p:sp>
        <p:nvSpPr>
          <p:cNvPr id="40" name="Shape 38"/>
          <p:cNvSpPr/>
          <p:nvPr/>
        </p:nvSpPr>
        <p:spPr>
          <a:xfrm>
            <a:off x="782094" y="1894479"/>
            <a:ext cx="41168" cy="41168"/>
          </a:xfrm>
          <a:prstGeom prst="ellipse">
            <a:avLst/>
          </a:prstGeom>
          <a:solidFill>
            <a:srgbClr val="C8A0FF">
              <a:alpha val="29000"/>
            </a:srgbClr>
          </a:solidFill>
          <a:ln/>
        </p:spPr>
      </p:sp>
      <p:sp>
        <p:nvSpPr>
          <p:cNvPr id="41" name="Shape 39"/>
          <p:cNvSpPr/>
          <p:nvPr/>
        </p:nvSpPr>
        <p:spPr>
          <a:xfrm>
            <a:off x="7748117" y="2494220"/>
            <a:ext cx="48206" cy="48206"/>
          </a:xfrm>
          <a:prstGeom prst="ellipse">
            <a:avLst/>
          </a:prstGeom>
          <a:solidFill>
            <a:srgbClr val="C8A0FF">
              <a:alpha val="57000"/>
            </a:srgbClr>
          </a:solidFill>
          <a:ln/>
        </p:spPr>
      </p:sp>
      <p:sp>
        <p:nvSpPr>
          <p:cNvPr id="42" name="Shape 40"/>
          <p:cNvSpPr/>
          <p:nvPr/>
        </p:nvSpPr>
        <p:spPr>
          <a:xfrm>
            <a:off x="4751732" y="466522"/>
            <a:ext cx="48969" cy="48969"/>
          </a:xfrm>
          <a:prstGeom prst="ellipse">
            <a:avLst/>
          </a:prstGeom>
          <a:solidFill>
            <a:srgbClr val="C8A0FF">
              <a:alpha val="63000"/>
            </a:srgbClr>
          </a:solidFill>
          <a:ln/>
        </p:spPr>
      </p:sp>
      <p:sp>
        <p:nvSpPr>
          <p:cNvPr id="43" name="Shape 41"/>
          <p:cNvSpPr/>
          <p:nvPr/>
        </p:nvSpPr>
        <p:spPr>
          <a:xfrm>
            <a:off x="6003833" y="2911769"/>
            <a:ext cx="37854" cy="37854"/>
          </a:xfrm>
          <a:prstGeom prst="ellipse">
            <a:avLst/>
          </a:prstGeom>
          <a:solidFill>
            <a:srgbClr val="C8A0FF">
              <a:alpha val="23000"/>
            </a:srgbClr>
          </a:solidFill>
          <a:ln/>
        </p:spPr>
      </p:sp>
      <p:sp>
        <p:nvSpPr>
          <p:cNvPr id="44" name="Shape 42"/>
          <p:cNvSpPr/>
          <p:nvPr/>
        </p:nvSpPr>
        <p:spPr>
          <a:xfrm>
            <a:off x="5407920" y="1379956"/>
            <a:ext cx="29818" cy="29818"/>
          </a:xfrm>
          <a:prstGeom prst="ellipse">
            <a:avLst/>
          </a:prstGeom>
          <a:solidFill>
            <a:srgbClr val="C8A0FF">
              <a:alpha val="33000"/>
            </a:srgbClr>
          </a:solidFill>
          <a:ln/>
        </p:spPr>
      </p:sp>
      <p:sp>
        <p:nvSpPr>
          <p:cNvPr id="45" name="Shape 43"/>
          <p:cNvSpPr/>
          <p:nvPr/>
        </p:nvSpPr>
        <p:spPr>
          <a:xfrm>
            <a:off x="2120727" y="2760755"/>
            <a:ext cx="32815" cy="32815"/>
          </a:xfrm>
          <a:prstGeom prst="ellipse">
            <a:avLst/>
          </a:prstGeom>
          <a:solidFill>
            <a:srgbClr val="C8A0FF">
              <a:alpha val="70000"/>
            </a:srgbClr>
          </a:solidFill>
          <a:ln/>
        </p:spPr>
      </p:sp>
      <p:sp>
        <p:nvSpPr>
          <p:cNvPr id="46" name="Shape 44"/>
          <p:cNvSpPr/>
          <p:nvPr/>
        </p:nvSpPr>
        <p:spPr>
          <a:xfrm>
            <a:off x="6980534" y="91058"/>
            <a:ext cx="21228" cy="21228"/>
          </a:xfrm>
          <a:prstGeom prst="ellipse">
            <a:avLst/>
          </a:prstGeom>
          <a:solidFill>
            <a:srgbClr val="C8A0FF">
              <a:alpha val="52000"/>
            </a:srgbClr>
          </a:solidFill>
          <a:ln/>
        </p:spPr>
      </p:sp>
      <p:sp>
        <p:nvSpPr>
          <p:cNvPr id="47" name="Shape 45"/>
          <p:cNvSpPr/>
          <p:nvPr/>
        </p:nvSpPr>
        <p:spPr>
          <a:xfrm>
            <a:off x="3086795" y="1610289"/>
            <a:ext cx="35350" cy="35350"/>
          </a:xfrm>
          <a:prstGeom prst="ellipse">
            <a:avLst/>
          </a:prstGeom>
          <a:solidFill>
            <a:srgbClr val="C8A0FF">
              <a:alpha val="47000"/>
            </a:srgbClr>
          </a:solidFill>
          <a:ln/>
        </p:spPr>
      </p:sp>
      <p:sp>
        <p:nvSpPr>
          <p:cNvPr id="48" name="Shape 46"/>
          <p:cNvSpPr/>
          <p:nvPr/>
        </p:nvSpPr>
        <p:spPr>
          <a:xfrm>
            <a:off x="1374741" y="1561352"/>
            <a:ext cx="52707" cy="52707"/>
          </a:xfrm>
          <a:prstGeom prst="ellipse">
            <a:avLst/>
          </a:prstGeom>
          <a:solidFill>
            <a:srgbClr val="C8A0FF">
              <a:alpha val="40000"/>
            </a:srgbClr>
          </a:solidFill>
          <a:ln/>
        </p:spPr>
      </p:sp>
      <p:sp>
        <p:nvSpPr>
          <p:cNvPr id="49" name="Shape 47"/>
          <p:cNvSpPr/>
          <p:nvPr/>
        </p:nvSpPr>
        <p:spPr>
          <a:xfrm>
            <a:off x="3219050" y="3004063"/>
            <a:ext cx="25959" cy="25959"/>
          </a:xfrm>
          <a:prstGeom prst="ellipse">
            <a:avLst/>
          </a:prstGeom>
          <a:solidFill>
            <a:srgbClr val="C8A0FF">
              <a:alpha val="29000"/>
            </a:srgbClr>
          </a:solidFill>
          <a:ln/>
        </p:spPr>
      </p:sp>
      <p:sp>
        <p:nvSpPr>
          <p:cNvPr id="50" name="Shape 48"/>
          <p:cNvSpPr/>
          <p:nvPr/>
        </p:nvSpPr>
        <p:spPr>
          <a:xfrm>
            <a:off x="8237023" y="2025947"/>
            <a:ext cx="32372" cy="32372"/>
          </a:xfrm>
          <a:prstGeom prst="ellipse">
            <a:avLst/>
          </a:prstGeom>
          <a:solidFill>
            <a:srgbClr val="C8A0FF">
              <a:alpha val="41000"/>
            </a:srgbClr>
          </a:solidFill>
          <a:ln/>
        </p:spPr>
      </p:sp>
      <p:sp>
        <p:nvSpPr>
          <p:cNvPr id="51" name="Shape 49"/>
          <p:cNvSpPr/>
          <p:nvPr/>
        </p:nvSpPr>
        <p:spPr>
          <a:xfrm>
            <a:off x="3708025" y="2370431"/>
            <a:ext cx="40783" cy="40783"/>
          </a:xfrm>
          <a:prstGeom prst="ellipse">
            <a:avLst/>
          </a:prstGeom>
          <a:solidFill>
            <a:srgbClr val="C8A0FF">
              <a:alpha val="62000"/>
            </a:srgbClr>
          </a:solidFill>
          <a:ln/>
        </p:spPr>
      </p:sp>
      <p:sp>
        <p:nvSpPr>
          <p:cNvPr id="52" name="Shape 50"/>
          <p:cNvSpPr/>
          <p:nvPr/>
        </p:nvSpPr>
        <p:spPr>
          <a:xfrm>
            <a:off x="3474720" y="201168"/>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53" name="Text 51"/>
          <p:cNvSpPr/>
          <p:nvPr/>
        </p:nvSpPr>
        <p:spPr>
          <a:xfrm>
            <a:off x="3474720" y="201168"/>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THE MEMORY ARCHIVE</a:t>
            </a:r>
            <a:endParaRPr lang="en-US" sz="700" dirty="0"/>
          </a:p>
        </p:txBody>
      </p:sp>
      <p:sp>
        <p:nvSpPr>
          <p:cNvPr id="54" name="Text 52"/>
          <p:cNvSpPr/>
          <p:nvPr/>
        </p:nvSpPr>
        <p:spPr>
          <a:xfrm>
            <a:off x="548640" y="493776"/>
            <a:ext cx="8046720" cy="640080"/>
          </a:xfrm>
          <a:prstGeom prst="rect">
            <a:avLst/>
          </a:prstGeom>
          <a:noFill/>
          <a:ln/>
        </p:spPr>
        <p:txBody>
          <a:bodyPr wrap="square" rtlCol="0" anchor="ctr"/>
          <a:lstStyle/>
          <a:p>
            <a:pPr algn="ctr" indent="0" marL="0">
              <a:buNone/>
            </a:pPr>
            <a:r>
              <a:rPr lang="en-US" sz="3400" i="1" dirty="0">
                <a:solidFill>
                  <a:srgbClr val="F5EAD8"/>
                </a:solidFill>
                <a:latin typeface="Georgia" pitchFamily="34" charset="0"/>
                <a:ea typeface="Georgia" pitchFamily="34" charset="-122"/>
                <a:cs typeface="Georgia" pitchFamily="34" charset="-120"/>
              </a:rPr>
              <a:t>The Memory Archive</a:t>
            </a:r>
            <a:endParaRPr lang="en-US" sz="3400" dirty="0"/>
          </a:p>
        </p:txBody>
      </p:sp>
      <p:sp>
        <p:nvSpPr>
          <p:cNvPr id="55" name="Shape 53"/>
          <p:cNvSpPr/>
          <p:nvPr/>
        </p:nvSpPr>
        <p:spPr>
          <a:xfrm>
            <a:off x="411480" y="1261872"/>
            <a:ext cx="1572768" cy="1783080"/>
          </a:xfrm>
          <a:prstGeom prst="rect">
            <a:avLst/>
          </a:prstGeom>
          <a:solidFill>
            <a:srgbClr val="0C0918">
              <a:alpha val="85000"/>
            </a:srgbClr>
          </a:solidFill>
          <a:ln w="5080">
            <a:solidFill>
              <a:srgbClr val="D4A843">
                <a:alpha val="30000"/>
              </a:srgbClr>
            </a:solidFill>
            <a:prstDash val="solid"/>
          </a:ln>
        </p:spPr>
      </p:sp>
      <p:sp>
        <p:nvSpPr>
          <p:cNvPr id="56" name="Shape 54"/>
          <p:cNvSpPr/>
          <p:nvPr/>
        </p:nvSpPr>
        <p:spPr>
          <a:xfrm>
            <a:off x="411480" y="1261872"/>
            <a:ext cx="1572768" cy="1034186"/>
          </a:xfrm>
          <a:prstGeom prst="rect">
            <a:avLst/>
          </a:prstGeom>
          <a:solidFill>
            <a:srgbClr val="0A0720">
              <a:alpha val="80000"/>
            </a:srgbClr>
          </a:solidFill>
          <a:ln/>
        </p:spPr>
      </p:sp>
      <p:sp>
        <p:nvSpPr>
          <p:cNvPr id="57" name="Text 55"/>
          <p:cNvSpPr/>
          <p:nvPr/>
        </p:nvSpPr>
        <p:spPr>
          <a:xfrm>
            <a:off x="457200" y="1687525"/>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mem1.jpg</a:t>
            </a:r>
            <a:endParaRPr lang="en-US" sz="650" dirty="0"/>
          </a:p>
        </p:txBody>
      </p:sp>
      <p:sp>
        <p:nvSpPr>
          <p:cNvPr id="58" name="Text 56"/>
          <p:cNvSpPr/>
          <p:nvPr/>
        </p:nvSpPr>
        <p:spPr>
          <a:xfrm>
            <a:off x="466344" y="2331720"/>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That One Time</a:t>
            </a:r>
            <a:endParaRPr lang="en-US" sz="850" dirty="0"/>
          </a:p>
        </p:txBody>
      </p:sp>
      <p:sp>
        <p:nvSpPr>
          <p:cNvPr id="59" name="Text 57"/>
          <p:cNvSpPr/>
          <p:nvPr/>
        </p:nvSpPr>
        <p:spPr>
          <a:xfrm>
            <a:off x="466344" y="2723998"/>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MEM-001</a:t>
            </a:r>
            <a:endParaRPr lang="en-US" sz="600" dirty="0"/>
          </a:p>
        </p:txBody>
      </p:sp>
      <p:sp>
        <p:nvSpPr>
          <p:cNvPr id="60" name="Shape 58"/>
          <p:cNvSpPr/>
          <p:nvPr/>
        </p:nvSpPr>
        <p:spPr>
          <a:xfrm>
            <a:off x="2075688" y="1261872"/>
            <a:ext cx="1572768" cy="1783080"/>
          </a:xfrm>
          <a:prstGeom prst="rect">
            <a:avLst/>
          </a:prstGeom>
          <a:solidFill>
            <a:srgbClr val="0C0918">
              <a:alpha val="85000"/>
            </a:srgbClr>
          </a:solidFill>
          <a:ln w="5080">
            <a:solidFill>
              <a:srgbClr val="D4A843">
                <a:alpha val="30000"/>
              </a:srgbClr>
            </a:solidFill>
            <a:prstDash val="solid"/>
          </a:ln>
        </p:spPr>
      </p:sp>
      <p:sp>
        <p:nvSpPr>
          <p:cNvPr id="61" name="Shape 59"/>
          <p:cNvSpPr/>
          <p:nvPr/>
        </p:nvSpPr>
        <p:spPr>
          <a:xfrm>
            <a:off x="2075688" y="1261872"/>
            <a:ext cx="1572768" cy="1034186"/>
          </a:xfrm>
          <a:prstGeom prst="rect">
            <a:avLst/>
          </a:prstGeom>
          <a:solidFill>
            <a:srgbClr val="0A0720">
              <a:alpha val="80000"/>
            </a:srgbClr>
          </a:solidFill>
          <a:ln/>
        </p:spPr>
      </p:sp>
      <p:sp>
        <p:nvSpPr>
          <p:cNvPr id="62" name="Text 60"/>
          <p:cNvSpPr/>
          <p:nvPr/>
        </p:nvSpPr>
        <p:spPr>
          <a:xfrm>
            <a:off x="2121408" y="1687525"/>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mem2.jpg</a:t>
            </a:r>
            <a:endParaRPr lang="en-US" sz="650" dirty="0"/>
          </a:p>
        </p:txBody>
      </p:sp>
      <p:sp>
        <p:nvSpPr>
          <p:cNvPr id="63" name="Text 61"/>
          <p:cNvSpPr/>
          <p:nvPr/>
        </p:nvSpPr>
        <p:spPr>
          <a:xfrm>
            <a:off x="2130552" y="2331720"/>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The Iconic Moment</a:t>
            </a:r>
            <a:endParaRPr lang="en-US" sz="850" dirty="0"/>
          </a:p>
        </p:txBody>
      </p:sp>
      <p:sp>
        <p:nvSpPr>
          <p:cNvPr id="64" name="Text 62"/>
          <p:cNvSpPr/>
          <p:nvPr/>
        </p:nvSpPr>
        <p:spPr>
          <a:xfrm>
            <a:off x="2130552" y="2723998"/>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MEM-002</a:t>
            </a:r>
            <a:endParaRPr lang="en-US" sz="600" dirty="0"/>
          </a:p>
        </p:txBody>
      </p:sp>
      <p:sp>
        <p:nvSpPr>
          <p:cNvPr id="65" name="Shape 63"/>
          <p:cNvSpPr/>
          <p:nvPr/>
        </p:nvSpPr>
        <p:spPr>
          <a:xfrm>
            <a:off x="3739896" y="1261872"/>
            <a:ext cx="1572768" cy="1783080"/>
          </a:xfrm>
          <a:prstGeom prst="rect">
            <a:avLst/>
          </a:prstGeom>
          <a:solidFill>
            <a:srgbClr val="0C0918">
              <a:alpha val="85000"/>
            </a:srgbClr>
          </a:solidFill>
          <a:ln w="5080">
            <a:solidFill>
              <a:srgbClr val="D4A843">
                <a:alpha val="30000"/>
              </a:srgbClr>
            </a:solidFill>
            <a:prstDash val="solid"/>
          </a:ln>
        </p:spPr>
      </p:sp>
      <p:sp>
        <p:nvSpPr>
          <p:cNvPr id="66" name="Shape 64"/>
          <p:cNvSpPr/>
          <p:nvPr/>
        </p:nvSpPr>
        <p:spPr>
          <a:xfrm>
            <a:off x="3739896" y="1261872"/>
            <a:ext cx="1572768" cy="1034186"/>
          </a:xfrm>
          <a:prstGeom prst="rect">
            <a:avLst/>
          </a:prstGeom>
          <a:solidFill>
            <a:srgbClr val="0A0720">
              <a:alpha val="80000"/>
            </a:srgbClr>
          </a:solidFill>
          <a:ln/>
        </p:spPr>
      </p:sp>
      <p:sp>
        <p:nvSpPr>
          <p:cNvPr id="67" name="Text 65"/>
          <p:cNvSpPr/>
          <p:nvPr/>
        </p:nvSpPr>
        <p:spPr>
          <a:xfrm>
            <a:off x="3785616" y="1687525"/>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mem3.jpg</a:t>
            </a:r>
            <a:endParaRPr lang="en-US" sz="650" dirty="0"/>
          </a:p>
        </p:txBody>
      </p:sp>
      <p:sp>
        <p:nvSpPr>
          <p:cNvPr id="68" name="Text 66"/>
          <p:cNvSpPr/>
          <p:nvPr/>
        </p:nvSpPr>
        <p:spPr>
          <a:xfrm>
            <a:off x="3794760" y="2331720"/>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Exhibit C</a:t>
            </a:r>
            <a:endParaRPr lang="en-US" sz="850" dirty="0"/>
          </a:p>
        </p:txBody>
      </p:sp>
      <p:sp>
        <p:nvSpPr>
          <p:cNvPr id="69" name="Text 67"/>
          <p:cNvSpPr/>
          <p:nvPr/>
        </p:nvSpPr>
        <p:spPr>
          <a:xfrm>
            <a:off x="3794760" y="2723998"/>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MEM-003</a:t>
            </a:r>
            <a:endParaRPr lang="en-US" sz="600" dirty="0"/>
          </a:p>
        </p:txBody>
      </p:sp>
      <p:sp>
        <p:nvSpPr>
          <p:cNvPr id="70" name="Shape 68"/>
          <p:cNvSpPr/>
          <p:nvPr/>
        </p:nvSpPr>
        <p:spPr>
          <a:xfrm>
            <a:off x="5404104" y="1261872"/>
            <a:ext cx="1572768" cy="1783080"/>
          </a:xfrm>
          <a:prstGeom prst="rect">
            <a:avLst/>
          </a:prstGeom>
          <a:solidFill>
            <a:srgbClr val="0C0918">
              <a:alpha val="85000"/>
            </a:srgbClr>
          </a:solidFill>
          <a:ln w="5080">
            <a:solidFill>
              <a:srgbClr val="D4A843">
                <a:alpha val="30000"/>
              </a:srgbClr>
            </a:solidFill>
            <a:prstDash val="solid"/>
          </a:ln>
        </p:spPr>
      </p:sp>
      <p:sp>
        <p:nvSpPr>
          <p:cNvPr id="71" name="Shape 69"/>
          <p:cNvSpPr/>
          <p:nvPr/>
        </p:nvSpPr>
        <p:spPr>
          <a:xfrm>
            <a:off x="5404104" y="1261872"/>
            <a:ext cx="1572768" cy="1034186"/>
          </a:xfrm>
          <a:prstGeom prst="rect">
            <a:avLst/>
          </a:prstGeom>
          <a:solidFill>
            <a:srgbClr val="0A0720">
              <a:alpha val="80000"/>
            </a:srgbClr>
          </a:solidFill>
          <a:ln/>
        </p:spPr>
      </p:sp>
      <p:sp>
        <p:nvSpPr>
          <p:cNvPr id="72" name="Text 70"/>
          <p:cNvSpPr/>
          <p:nvPr/>
        </p:nvSpPr>
        <p:spPr>
          <a:xfrm>
            <a:off x="5449824" y="1687525"/>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mem4.jpg</a:t>
            </a:r>
            <a:endParaRPr lang="en-US" sz="650" dirty="0"/>
          </a:p>
        </p:txBody>
      </p:sp>
      <p:sp>
        <p:nvSpPr>
          <p:cNvPr id="73" name="Text 71"/>
          <p:cNvSpPr/>
          <p:nvPr/>
        </p:nvSpPr>
        <p:spPr>
          <a:xfrm>
            <a:off x="5458968" y="2331720"/>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The Classic</a:t>
            </a:r>
            <a:endParaRPr lang="en-US" sz="850" dirty="0"/>
          </a:p>
        </p:txBody>
      </p:sp>
      <p:sp>
        <p:nvSpPr>
          <p:cNvPr id="74" name="Text 72"/>
          <p:cNvSpPr/>
          <p:nvPr/>
        </p:nvSpPr>
        <p:spPr>
          <a:xfrm>
            <a:off x="5458968" y="2723998"/>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MEM-004</a:t>
            </a:r>
            <a:endParaRPr lang="en-US" sz="600" dirty="0"/>
          </a:p>
        </p:txBody>
      </p:sp>
      <p:sp>
        <p:nvSpPr>
          <p:cNvPr id="75" name="Shape 73"/>
          <p:cNvSpPr/>
          <p:nvPr/>
        </p:nvSpPr>
        <p:spPr>
          <a:xfrm>
            <a:off x="7068312" y="1261872"/>
            <a:ext cx="1572768" cy="1783080"/>
          </a:xfrm>
          <a:prstGeom prst="rect">
            <a:avLst/>
          </a:prstGeom>
          <a:solidFill>
            <a:srgbClr val="0C0918">
              <a:alpha val="85000"/>
            </a:srgbClr>
          </a:solidFill>
          <a:ln w="5080">
            <a:solidFill>
              <a:srgbClr val="D4A843">
                <a:alpha val="30000"/>
              </a:srgbClr>
            </a:solidFill>
            <a:prstDash val="solid"/>
          </a:ln>
        </p:spPr>
      </p:sp>
      <p:sp>
        <p:nvSpPr>
          <p:cNvPr id="76" name="Shape 74"/>
          <p:cNvSpPr/>
          <p:nvPr/>
        </p:nvSpPr>
        <p:spPr>
          <a:xfrm>
            <a:off x="7068312" y="1261872"/>
            <a:ext cx="1572768" cy="1034186"/>
          </a:xfrm>
          <a:prstGeom prst="rect">
            <a:avLst/>
          </a:prstGeom>
          <a:solidFill>
            <a:srgbClr val="0A0720">
              <a:alpha val="80000"/>
            </a:srgbClr>
          </a:solidFill>
          <a:ln/>
        </p:spPr>
      </p:sp>
      <p:sp>
        <p:nvSpPr>
          <p:cNvPr id="77" name="Text 75"/>
          <p:cNvSpPr/>
          <p:nvPr/>
        </p:nvSpPr>
        <p:spPr>
          <a:xfrm>
            <a:off x="7114032" y="1687525"/>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mem5.jpg</a:t>
            </a:r>
            <a:endParaRPr lang="en-US" sz="650" dirty="0"/>
          </a:p>
        </p:txBody>
      </p:sp>
      <p:sp>
        <p:nvSpPr>
          <p:cNvPr id="78" name="Text 76"/>
          <p:cNvSpPr/>
          <p:nvPr/>
        </p:nvSpPr>
        <p:spPr>
          <a:xfrm>
            <a:off x="7123176" y="2331720"/>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Unreleased</a:t>
            </a:r>
            <a:endParaRPr lang="en-US" sz="850" dirty="0"/>
          </a:p>
        </p:txBody>
      </p:sp>
      <p:sp>
        <p:nvSpPr>
          <p:cNvPr id="79" name="Text 77"/>
          <p:cNvSpPr/>
          <p:nvPr/>
        </p:nvSpPr>
        <p:spPr>
          <a:xfrm>
            <a:off x="7123176" y="2723998"/>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MEM-005</a:t>
            </a:r>
            <a:endParaRPr lang="en-US" sz="600" dirty="0"/>
          </a:p>
        </p:txBody>
      </p:sp>
      <p:sp>
        <p:nvSpPr>
          <p:cNvPr id="80" name="Shape 78"/>
          <p:cNvSpPr/>
          <p:nvPr/>
        </p:nvSpPr>
        <p:spPr>
          <a:xfrm>
            <a:off x="411480" y="3154680"/>
            <a:ext cx="1572768" cy="1783080"/>
          </a:xfrm>
          <a:prstGeom prst="rect">
            <a:avLst/>
          </a:prstGeom>
          <a:solidFill>
            <a:srgbClr val="0C0918">
              <a:alpha val="85000"/>
            </a:srgbClr>
          </a:solidFill>
          <a:ln w="5080">
            <a:solidFill>
              <a:srgbClr val="D4A843">
                <a:alpha val="30000"/>
              </a:srgbClr>
            </a:solidFill>
            <a:prstDash val="solid"/>
          </a:ln>
        </p:spPr>
      </p:sp>
      <p:sp>
        <p:nvSpPr>
          <p:cNvPr id="81" name="Shape 79"/>
          <p:cNvSpPr/>
          <p:nvPr/>
        </p:nvSpPr>
        <p:spPr>
          <a:xfrm>
            <a:off x="411480" y="3154680"/>
            <a:ext cx="1572768" cy="1034186"/>
          </a:xfrm>
          <a:prstGeom prst="rect">
            <a:avLst/>
          </a:prstGeom>
          <a:solidFill>
            <a:srgbClr val="0A0720">
              <a:alpha val="80000"/>
            </a:srgbClr>
          </a:solidFill>
          <a:ln/>
        </p:spPr>
      </p:sp>
      <p:sp>
        <p:nvSpPr>
          <p:cNvPr id="82" name="Text 80"/>
          <p:cNvSpPr/>
          <p:nvPr/>
        </p:nvSpPr>
        <p:spPr>
          <a:xfrm>
            <a:off x="457200" y="3580333"/>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mem6.jpg</a:t>
            </a:r>
            <a:endParaRPr lang="en-US" sz="650" dirty="0"/>
          </a:p>
        </p:txBody>
      </p:sp>
      <p:sp>
        <p:nvSpPr>
          <p:cNvPr id="83" name="Text 81"/>
          <p:cNvSpPr/>
          <p:nvPr/>
        </p:nvSpPr>
        <p:spPr>
          <a:xfrm>
            <a:off x="466344" y="4224528"/>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Chapter Unknown</a:t>
            </a:r>
            <a:endParaRPr lang="en-US" sz="850" dirty="0"/>
          </a:p>
        </p:txBody>
      </p:sp>
      <p:sp>
        <p:nvSpPr>
          <p:cNvPr id="84" name="Text 82"/>
          <p:cNvSpPr/>
          <p:nvPr/>
        </p:nvSpPr>
        <p:spPr>
          <a:xfrm>
            <a:off x="466344" y="4616806"/>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MEM-006</a:t>
            </a:r>
            <a:endParaRPr lang="en-US" sz="600" dirty="0"/>
          </a:p>
        </p:txBody>
      </p:sp>
      <p:sp>
        <p:nvSpPr>
          <p:cNvPr id="85" name="Shape 83"/>
          <p:cNvSpPr/>
          <p:nvPr/>
        </p:nvSpPr>
        <p:spPr>
          <a:xfrm>
            <a:off x="2075688" y="3154680"/>
            <a:ext cx="1572768" cy="1783080"/>
          </a:xfrm>
          <a:prstGeom prst="rect">
            <a:avLst/>
          </a:prstGeom>
          <a:solidFill>
            <a:srgbClr val="0C0918">
              <a:alpha val="85000"/>
            </a:srgbClr>
          </a:solidFill>
          <a:ln w="5080">
            <a:solidFill>
              <a:srgbClr val="D4A843">
                <a:alpha val="30000"/>
              </a:srgbClr>
            </a:solidFill>
            <a:prstDash val="solid"/>
          </a:ln>
        </p:spPr>
      </p:sp>
      <p:sp>
        <p:nvSpPr>
          <p:cNvPr id="86" name="Shape 84"/>
          <p:cNvSpPr/>
          <p:nvPr/>
        </p:nvSpPr>
        <p:spPr>
          <a:xfrm>
            <a:off x="2075688" y="3154680"/>
            <a:ext cx="1572768" cy="1034186"/>
          </a:xfrm>
          <a:prstGeom prst="rect">
            <a:avLst/>
          </a:prstGeom>
          <a:solidFill>
            <a:srgbClr val="0A0720">
              <a:alpha val="80000"/>
            </a:srgbClr>
          </a:solidFill>
          <a:ln/>
        </p:spPr>
      </p:sp>
      <p:sp>
        <p:nvSpPr>
          <p:cNvPr id="87" name="Text 85"/>
          <p:cNvSpPr/>
          <p:nvPr/>
        </p:nvSpPr>
        <p:spPr>
          <a:xfrm>
            <a:off x="2121408" y="3580333"/>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mem7.jpg</a:t>
            </a:r>
            <a:endParaRPr lang="en-US" sz="650" dirty="0"/>
          </a:p>
        </p:txBody>
      </p:sp>
      <p:sp>
        <p:nvSpPr>
          <p:cNvPr id="88" name="Text 86"/>
          <p:cNvSpPr/>
          <p:nvPr/>
        </p:nvSpPr>
        <p:spPr>
          <a:xfrm>
            <a:off x="2130552" y="4224528"/>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The One We Always Reference</a:t>
            </a:r>
            <a:endParaRPr lang="en-US" sz="850" dirty="0"/>
          </a:p>
        </p:txBody>
      </p:sp>
      <p:sp>
        <p:nvSpPr>
          <p:cNvPr id="89" name="Text 87"/>
          <p:cNvSpPr/>
          <p:nvPr/>
        </p:nvSpPr>
        <p:spPr>
          <a:xfrm>
            <a:off x="2130552" y="4616806"/>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MEM-007</a:t>
            </a:r>
            <a:endParaRPr lang="en-US" sz="600" dirty="0"/>
          </a:p>
        </p:txBody>
      </p:sp>
      <p:sp>
        <p:nvSpPr>
          <p:cNvPr id="90" name="Shape 88"/>
          <p:cNvSpPr/>
          <p:nvPr/>
        </p:nvSpPr>
        <p:spPr>
          <a:xfrm>
            <a:off x="3739896" y="3154680"/>
            <a:ext cx="1572768" cy="1783080"/>
          </a:xfrm>
          <a:prstGeom prst="rect">
            <a:avLst/>
          </a:prstGeom>
          <a:solidFill>
            <a:srgbClr val="0C0918">
              <a:alpha val="85000"/>
            </a:srgbClr>
          </a:solidFill>
          <a:ln w="5080">
            <a:solidFill>
              <a:srgbClr val="D4A843">
                <a:alpha val="30000"/>
              </a:srgbClr>
            </a:solidFill>
            <a:prstDash val="solid"/>
          </a:ln>
        </p:spPr>
      </p:sp>
      <p:sp>
        <p:nvSpPr>
          <p:cNvPr id="91" name="Shape 89"/>
          <p:cNvSpPr/>
          <p:nvPr/>
        </p:nvSpPr>
        <p:spPr>
          <a:xfrm>
            <a:off x="3739896" y="3154680"/>
            <a:ext cx="1572768" cy="1034186"/>
          </a:xfrm>
          <a:prstGeom prst="rect">
            <a:avLst/>
          </a:prstGeom>
          <a:solidFill>
            <a:srgbClr val="0A0720">
              <a:alpha val="80000"/>
            </a:srgbClr>
          </a:solidFill>
          <a:ln/>
        </p:spPr>
      </p:sp>
      <p:sp>
        <p:nvSpPr>
          <p:cNvPr id="92" name="Text 90"/>
          <p:cNvSpPr/>
          <p:nvPr/>
        </p:nvSpPr>
        <p:spPr>
          <a:xfrm>
            <a:off x="3785616" y="3580333"/>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mem8.jpg</a:t>
            </a:r>
            <a:endParaRPr lang="en-US" sz="650" dirty="0"/>
          </a:p>
        </p:txBody>
      </p:sp>
      <p:sp>
        <p:nvSpPr>
          <p:cNvPr id="93" name="Text 91"/>
          <p:cNvSpPr/>
          <p:nvPr/>
        </p:nvSpPr>
        <p:spPr>
          <a:xfrm>
            <a:off x="3794760" y="4224528"/>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Late Night Dispatch</a:t>
            </a:r>
            <a:endParaRPr lang="en-US" sz="850" dirty="0"/>
          </a:p>
        </p:txBody>
      </p:sp>
      <p:sp>
        <p:nvSpPr>
          <p:cNvPr id="94" name="Text 92"/>
          <p:cNvSpPr/>
          <p:nvPr/>
        </p:nvSpPr>
        <p:spPr>
          <a:xfrm>
            <a:off x="3794760" y="4616806"/>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MEM-008</a:t>
            </a:r>
            <a:endParaRPr lang="en-US" sz="600" dirty="0"/>
          </a:p>
        </p:txBody>
      </p:sp>
      <p:sp>
        <p:nvSpPr>
          <p:cNvPr id="95" name="Shape 93"/>
          <p:cNvSpPr/>
          <p:nvPr/>
        </p:nvSpPr>
        <p:spPr>
          <a:xfrm>
            <a:off x="5404104" y="3154680"/>
            <a:ext cx="1572768" cy="1783080"/>
          </a:xfrm>
          <a:prstGeom prst="rect">
            <a:avLst/>
          </a:prstGeom>
          <a:solidFill>
            <a:srgbClr val="0C0918">
              <a:alpha val="85000"/>
            </a:srgbClr>
          </a:solidFill>
          <a:ln w="5080">
            <a:solidFill>
              <a:srgbClr val="D4A843">
                <a:alpha val="30000"/>
              </a:srgbClr>
            </a:solidFill>
            <a:prstDash val="solid"/>
          </a:ln>
        </p:spPr>
      </p:sp>
      <p:sp>
        <p:nvSpPr>
          <p:cNvPr id="96" name="Shape 94"/>
          <p:cNvSpPr/>
          <p:nvPr/>
        </p:nvSpPr>
        <p:spPr>
          <a:xfrm>
            <a:off x="5404104" y="3154680"/>
            <a:ext cx="1572768" cy="1034186"/>
          </a:xfrm>
          <a:prstGeom prst="rect">
            <a:avLst/>
          </a:prstGeom>
          <a:solidFill>
            <a:srgbClr val="0A0720">
              <a:alpha val="80000"/>
            </a:srgbClr>
          </a:solidFill>
          <a:ln/>
        </p:spPr>
      </p:sp>
      <p:sp>
        <p:nvSpPr>
          <p:cNvPr id="97" name="Text 95"/>
          <p:cNvSpPr/>
          <p:nvPr/>
        </p:nvSpPr>
        <p:spPr>
          <a:xfrm>
            <a:off x="5449824" y="3580333"/>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mem9.jpg</a:t>
            </a:r>
            <a:endParaRPr lang="en-US" sz="650" dirty="0"/>
          </a:p>
        </p:txBody>
      </p:sp>
      <p:sp>
        <p:nvSpPr>
          <p:cNvPr id="98" name="Text 96"/>
          <p:cNvSpPr/>
          <p:nvPr/>
        </p:nvSpPr>
        <p:spPr>
          <a:xfrm>
            <a:off x="5458968" y="4224528"/>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A Certified Moment</a:t>
            </a:r>
            <a:endParaRPr lang="en-US" sz="850" dirty="0"/>
          </a:p>
        </p:txBody>
      </p:sp>
      <p:sp>
        <p:nvSpPr>
          <p:cNvPr id="99" name="Text 97"/>
          <p:cNvSpPr/>
          <p:nvPr/>
        </p:nvSpPr>
        <p:spPr>
          <a:xfrm>
            <a:off x="5458968" y="4616806"/>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MEM-009</a:t>
            </a:r>
            <a:endParaRPr lang="en-US" sz="600" dirty="0"/>
          </a:p>
        </p:txBody>
      </p:sp>
      <p:sp>
        <p:nvSpPr>
          <p:cNvPr id="100" name="Shape 98"/>
          <p:cNvSpPr/>
          <p:nvPr/>
        </p:nvSpPr>
        <p:spPr>
          <a:xfrm>
            <a:off x="7068312" y="3154680"/>
            <a:ext cx="1572768" cy="1783080"/>
          </a:xfrm>
          <a:prstGeom prst="rect">
            <a:avLst/>
          </a:prstGeom>
          <a:solidFill>
            <a:srgbClr val="0C0918">
              <a:alpha val="85000"/>
            </a:srgbClr>
          </a:solidFill>
          <a:ln w="5080">
            <a:solidFill>
              <a:srgbClr val="D4A843">
                <a:alpha val="30000"/>
              </a:srgbClr>
            </a:solidFill>
            <a:prstDash val="solid"/>
          </a:ln>
        </p:spPr>
      </p:sp>
      <p:sp>
        <p:nvSpPr>
          <p:cNvPr id="101" name="Shape 99"/>
          <p:cNvSpPr/>
          <p:nvPr/>
        </p:nvSpPr>
        <p:spPr>
          <a:xfrm>
            <a:off x="7068312" y="3154680"/>
            <a:ext cx="1572768" cy="1034186"/>
          </a:xfrm>
          <a:prstGeom prst="rect">
            <a:avLst/>
          </a:prstGeom>
          <a:solidFill>
            <a:srgbClr val="0A0720">
              <a:alpha val="80000"/>
            </a:srgbClr>
          </a:solidFill>
          <a:ln/>
        </p:spPr>
      </p:sp>
      <p:sp>
        <p:nvSpPr>
          <p:cNvPr id="102" name="Text 100"/>
          <p:cNvSpPr/>
          <p:nvPr/>
        </p:nvSpPr>
        <p:spPr>
          <a:xfrm>
            <a:off x="7114032" y="3580333"/>
            <a:ext cx="1481328" cy="182880"/>
          </a:xfrm>
          <a:prstGeom prst="rect">
            <a:avLst/>
          </a:prstGeom>
          <a:noFill/>
          <a:ln/>
        </p:spPr>
        <p:txBody>
          <a:bodyPr wrap="square" rtlCol="0" anchor="ctr"/>
          <a:lstStyle/>
          <a:p>
            <a:pPr algn="ctr" indent="0" marL="0">
              <a:buNone/>
            </a:pPr>
            <a:r>
              <a:rPr lang="en-US" sz="650" dirty="0">
                <a:solidFill>
                  <a:srgbClr val="D4A843">
                    <a:alpha val="50000"/>
                  </a:srgbClr>
                </a:solidFill>
                <a:latin typeface="Courier New" pitchFamily="34" charset="0"/>
                <a:ea typeface="Courier New" pitchFamily="34" charset="-122"/>
                <a:cs typeface="Courier New" pitchFamily="34" charset="-120"/>
              </a:rPr>
              <a:t>mem10.jpg</a:t>
            </a:r>
            <a:endParaRPr lang="en-US" sz="650" dirty="0"/>
          </a:p>
        </p:txBody>
      </p:sp>
      <p:sp>
        <p:nvSpPr>
          <p:cNvPr id="103" name="Text 101"/>
          <p:cNvSpPr/>
          <p:nvPr/>
        </p:nvSpPr>
        <p:spPr>
          <a:xfrm>
            <a:off x="7123176" y="4224528"/>
            <a:ext cx="1481328" cy="274320"/>
          </a:xfrm>
          <a:prstGeom prst="rect">
            <a:avLst/>
          </a:prstGeom>
          <a:noFill/>
          <a:ln/>
        </p:spPr>
        <p:txBody>
          <a:bodyPr wrap="square" rtlCol="0" anchor="ctr"/>
          <a:lstStyle/>
          <a:p>
            <a:pPr indent="0" marL="0">
              <a:buNone/>
            </a:pPr>
            <a:r>
              <a:rPr lang="en-US" sz="850" i="1" dirty="0">
                <a:solidFill>
                  <a:srgbClr val="F5EAD8"/>
                </a:solidFill>
                <a:latin typeface="Georgia" pitchFamily="34" charset="0"/>
                <a:ea typeface="Georgia" pitchFamily="34" charset="-122"/>
                <a:cs typeface="Georgia" pitchFamily="34" charset="-120"/>
              </a:rPr>
              <a:t>The Origin</a:t>
            </a:r>
            <a:endParaRPr lang="en-US" sz="850" dirty="0"/>
          </a:p>
        </p:txBody>
      </p:sp>
      <p:sp>
        <p:nvSpPr>
          <p:cNvPr id="104" name="Text 102"/>
          <p:cNvSpPr/>
          <p:nvPr/>
        </p:nvSpPr>
        <p:spPr>
          <a:xfrm>
            <a:off x="7123176" y="4616806"/>
            <a:ext cx="1481328" cy="182880"/>
          </a:xfrm>
          <a:prstGeom prst="rect">
            <a:avLst/>
          </a:prstGeom>
          <a:noFill/>
          <a:ln/>
        </p:spPr>
        <p:txBody>
          <a:bodyPr wrap="square" rtlCol="0" anchor="ctr"/>
          <a:lstStyle/>
          <a:p>
            <a:pPr indent="0" marL="0">
              <a:buNone/>
            </a:pPr>
            <a:r>
              <a:rPr lang="en-US" sz="600" dirty="0">
                <a:solidFill>
                  <a:srgbClr val="D4A843">
                    <a:alpha val="40000"/>
                  </a:srgbClr>
                </a:solidFill>
                <a:latin typeface="Courier New" pitchFamily="34" charset="0"/>
                <a:ea typeface="Courier New" pitchFamily="34" charset="-122"/>
                <a:cs typeface="Courier New" pitchFamily="34" charset="-120"/>
              </a:rPr>
              <a:t>MEM-010</a:t>
            </a:r>
            <a:endParaRPr lang="en-US" sz="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2A0A18"/>
        </a:solidFill>
      </p:bgPr>
    </p:bg>
    <p:spTree>
      <p:nvGrpSpPr>
        <p:cNvPr id="1" name=""/>
        <p:cNvGrpSpPr/>
        <p:nvPr/>
      </p:nvGrpSpPr>
      <p:grpSpPr>
        <a:xfrm>
          <a:off x="0" y="0"/>
          <a:ext cx="0" cy="0"/>
          <a:chOff x="0" y="0"/>
          <a:chExt cx="0" cy="0"/>
        </a:xfrm>
      </p:grpSpPr>
      <p:sp>
        <p:nvSpPr>
          <p:cNvPr id="2" name="Shape 0"/>
          <p:cNvSpPr/>
          <p:nvPr/>
        </p:nvSpPr>
        <p:spPr>
          <a:xfrm>
            <a:off x="272713" y="531457"/>
            <a:ext cx="53384" cy="53384"/>
          </a:xfrm>
          <a:prstGeom prst="ellipse">
            <a:avLst/>
          </a:prstGeom>
          <a:solidFill>
            <a:srgbClr val="FFC890">
              <a:alpha val="60000"/>
            </a:srgbClr>
          </a:solidFill>
          <a:ln/>
        </p:spPr>
      </p:sp>
      <p:sp>
        <p:nvSpPr>
          <p:cNvPr id="3" name="Shape 1"/>
          <p:cNvSpPr/>
          <p:nvPr/>
        </p:nvSpPr>
        <p:spPr>
          <a:xfrm>
            <a:off x="9095677" y="708302"/>
            <a:ext cx="34993" cy="34993"/>
          </a:xfrm>
          <a:prstGeom prst="ellipse">
            <a:avLst/>
          </a:prstGeom>
          <a:solidFill>
            <a:srgbClr val="FFC890">
              <a:alpha val="60000"/>
            </a:srgbClr>
          </a:solidFill>
          <a:ln/>
        </p:spPr>
      </p:sp>
      <p:sp>
        <p:nvSpPr>
          <p:cNvPr id="4" name="Shape 2"/>
          <p:cNvSpPr/>
          <p:nvPr/>
        </p:nvSpPr>
        <p:spPr>
          <a:xfrm>
            <a:off x="2172525" y="1686182"/>
            <a:ext cx="39642" cy="39642"/>
          </a:xfrm>
          <a:prstGeom prst="ellipse">
            <a:avLst/>
          </a:prstGeom>
          <a:solidFill>
            <a:srgbClr val="FFC890">
              <a:alpha val="47000"/>
            </a:srgbClr>
          </a:solidFill>
          <a:ln/>
        </p:spPr>
      </p:sp>
      <p:sp>
        <p:nvSpPr>
          <p:cNvPr id="5" name="Shape 3"/>
          <p:cNvSpPr/>
          <p:nvPr/>
        </p:nvSpPr>
        <p:spPr>
          <a:xfrm>
            <a:off x="5197409" y="1624687"/>
            <a:ext cx="36712" cy="36712"/>
          </a:xfrm>
          <a:prstGeom prst="ellipse">
            <a:avLst/>
          </a:prstGeom>
          <a:solidFill>
            <a:srgbClr val="FFC890">
              <a:alpha val="74000"/>
            </a:srgbClr>
          </a:solidFill>
          <a:ln/>
        </p:spPr>
      </p:sp>
      <p:sp>
        <p:nvSpPr>
          <p:cNvPr id="6" name="Shape 4"/>
          <p:cNvSpPr/>
          <p:nvPr/>
        </p:nvSpPr>
        <p:spPr>
          <a:xfrm>
            <a:off x="3991105" y="2172254"/>
            <a:ext cx="27468" cy="27468"/>
          </a:xfrm>
          <a:prstGeom prst="ellipse">
            <a:avLst/>
          </a:prstGeom>
          <a:solidFill>
            <a:srgbClr val="FFC890">
              <a:alpha val="48000"/>
            </a:srgbClr>
          </a:solidFill>
          <a:ln/>
        </p:spPr>
      </p:sp>
      <p:sp>
        <p:nvSpPr>
          <p:cNvPr id="7" name="Shape 5"/>
          <p:cNvSpPr/>
          <p:nvPr/>
        </p:nvSpPr>
        <p:spPr>
          <a:xfrm>
            <a:off x="3642865" y="1003828"/>
            <a:ext cx="35739" cy="35739"/>
          </a:xfrm>
          <a:prstGeom prst="ellipse">
            <a:avLst/>
          </a:prstGeom>
          <a:solidFill>
            <a:srgbClr val="FFC890">
              <a:alpha val="72000"/>
            </a:srgbClr>
          </a:solidFill>
          <a:ln/>
        </p:spPr>
      </p:sp>
      <p:sp>
        <p:nvSpPr>
          <p:cNvPr id="8" name="Shape 6"/>
          <p:cNvSpPr/>
          <p:nvPr/>
        </p:nvSpPr>
        <p:spPr>
          <a:xfrm>
            <a:off x="7203890" y="105215"/>
            <a:ext cx="35598" cy="35598"/>
          </a:xfrm>
          <a:prstGeom prst="ellipse">
            <a:avLst/>
          </a:prstGeom>
          <a:solidFill>
            <a:srgbClr val="FFC890">
              <a:alpha val="63000"/>
            </a:srgbClr>
          </a:solidFill>
          <a:ln/>
        </p:spPr>
      </p:sp>
      <p:sp>
        <p:nvSpPr>
          <p:cNvPr id="9" name="Shape 7"/>
          <p:cNvSpPr/>
          <p:nvPr/>
        </p:nvSpPr>
        <p:spPr>
          <a:xfrm>
            <a:off x="8853912" y="1005777"/>
            <a:ext cx="48376" cy="48376"/>
          </a:xfrm>
          <a:prstGeom prst="ellipse">
            <a:avLst/>
          </a:prstGeom>
          <a:solidFill>
            <a:srgbClr val="FFC890">
              <a:alpha val="53000"/>
            </a:srgbClr>
          </a:solidFill>
          <a:ln/>
        </p:spPr>
      </p:sp>
      <p:sp>
        <p:nvSpPr>
          <p:cNvPr id="10" name="Shape 8"/>
          <p:cNvSpPr/>
          <p:nvPr/>
        </p:nvSpPr>
        <p:spPr>
          <a:xfrm>
            <a:off x="1834343" y="1731187"/>
            <a:ext cx="54233" cy="54233"/>
          </a:xfrm>
          <a:prstGeom prst="ellipse">
            <a:avLst/>
          </a:prstGeom>
          <a:solidFill>
            <a:srgbClr val="FFC890">
              <a:alpha val="66000"/>
            </a:srgbClr>
          </a:solidFill>
          <a:ln/>
        </p:spPr>
      </p:sp>
      <p:sp>
        <p:nvSpPr>
          <p:cNvPr id="11" name="Shape 9"/>
          <p:cNvSpPr/>
          <p:nvPr/>
        </p:nvSpPr>
        <p:spPr>
          <a:xfrm>
            <a:off x="2808139" y="366583"/>
            <a:ext cx="28047" cy="28047"/>
          </a:xfrm>
          <a:prstGeom prst="ellipse">
            <a:avLst/>
          </a:prstGeom>
          <a:solidFill>
            <a:srgbClr val="FFC890">
              <a:alpha val="31000"/>
            </a:srgbClr>
          </a:solidFill>
          <a:ln/>
        </p:spPr>
      </p:sp>
      <p:sp>
        <p:nvSpPr>
          <p:cNvPr id="12" name="Shape 10"/>
          <p:cNvSpPr/>
          <p:nvPr/>
        </p:nvSpPr>
        <p:spPr>
          <a:xfrm>
            <a:off x="3475834" y="1290466"/>
            <a:ext cx="54780" cy="54780"/>
          </a:xfrm>
          <a:prstGeom prst="ellipse">
            <a:avLst/>
          </a:prstGeom>
          <a:solidFill>
            <a:srgbClr val="FFC890">
              <a:alpha val="42000"/>
            </a:srgbClr>
          </a:solidFill>
          <a:ln/>
        </p:spPr>
      </p:sp>
      <p:sp>
        <p:nvSpPr>
          <p:cNvPr id="13" name="Shape 11"/>
          <p:cNvSpPr/>
          <p:nvPr/>
        </p:nvSpPr>
        <p:spPr>
          <a:xfrm>
            <a:off x="8353298" y="376605"/>
            <a:ext cx="39914" cy="39914"/>
          </a:xfrm>
          <a:prstGeom prst="ellipse">
            <a:avLst/>
          </a:prstGeom>
          <a:solidFill>
            <a:srgbClr val="FFC890">
              <a:alpha val="27000"/>
            </a:srgbClr>
          </a:solidFill>
          <a:ln/>
        </p:spPr>
      </p:sp>
      <p:sp>
        <p:nvSpPr>
          <p:cNvPr id="14" name="Shape 12"/>
          <p:cNvSpPr/>
          <p:nvPr/>
        </p:nvSpPr>
        <p:spPr>
          <a:xfrm>
            <a:off x="2628529" y="1943757"/>
            <a:ext cx="34103" cy="34103"/>
          </a:xfrm>
          <a:prstGeom prst="ellipse">
            <a:avLst/>
          </a:prstGeom>
          <a:solidFill>
            <a:srgbClr val="FFC890">
              <a:alpha val="68000"/>
            </a:srgbClr>
          </a:solidFill>
          <a:ln/>
        </p:spPr>
      </p:sp>
      <p:sp>
        <p:nvSpPr>
          <p:cNvPr id="15" name="Shape 13"/>
          <p:cNvSpPr/>
          <p:nvPr/>
        </p:nvSpPr>
        <p:spPr>
          <a:xfrm>
            <a:off x="3800741" y="1877395"/>
            <a:ext cx="29395" cy="29395"/>
          </a:xfrm>
          <a:prstGeom prst="ellipse">
            <a:avLst/>
          </a:prstGeom>
          <a:solidFill>
            <a:srgbClr val="FFC890">
              <a:alpha val="71000"/>
            </a:srgbClr>
          </a:solidFill>
          <a:ln/>
        </p:spPr>
      </p:sp>
      <p:sp>
        <p:nvSpPr>
          <p:cNvPr id="16" name="Shape 14"/>
          <p:cNvSpPr/>
          <p:nvPr/>
        </p:nvSpPr>
        <p:spPr>
          <a:xfrm>
            <a:off x="7090986" y="1876235"/>
            <a:ext cx="33365" cy="33365"/>
          </a:xfrm>
          <a:prstGeom prst="ellipse">
            <a:avLst/>
          </a:prstGeom>
          <a:solidFill>
            <a:srgbClr val="FFC890">
              <a:alpha val="24000"/>
            </a:srgbClr>
          </a:solidFill>
          <a:ln/>
        </p:spPr>
      </p:sp>
      <p:sp>
        <p:nvSpPr>
          <p:cNvPr id="17" name="Shape 15"/>
          <p:cNvSpPr/>
          <p:nvPr/>
        </p:nvSpPr>
        <p:spPr>
          <a:xfrm>
            <a:off x="2209722" y="1925913"/>
            <a:ext cx="37370" cy="37370"/>
          </a:xfrm>
          <a:prstGeom prst="ellipse">
            <a:avLst/>
          </a:prstGeom>
          <a:solidFill>
            <a:srgbClr val="FFC890">
              <a:alpha val="44000"/>
            </a:srgbClr>
          </a:solidFill>
          <a:ln/>
        </p:spPr>
      </p:sp>
      <p:sp>
        <p:nvSpPr>
          <p:cNvPr id="18" name="Shape 16"/>
          <p:cNvSpPr/>
          <p:nvPr/>
        </p:nvSpPr>
        <p:spPr>
          <a:xfrm>
            <a:off x="2356875" y="2102801"/>
            <a:ext cx="50103" cy="50103"/>
          </a:xfrm>
          <a:prstGeom prst="ellipse">
            <a:avLst/>
          </a:prstGeom>
          <a:solidFill>
            <a:srgbClr val="FFC890">
              <a:alpha val="54000"/>
            </a:srgbClr>
          </a:solidFill>
          <a:ln/>
        </p:spPr>
      </p:sp>
      <p:sp>
        <p:nvSpPr>
          <p:cNvPr id="19" name="Shape 17"/>
          <p:cNvSpPr/>
          <p:nvPr/>
        </p:nvSpPr>
        <p:spPr>
          <a:xfrm>
            <a:off x="2061286" y="1139570"/>
            <a:ext cx="46506" cy="46506"/>
          </a:xfrm>
          <a:prstGeom prst="ellipse">
            <a:avLst/>
          </a:prstGeom>
          <a:solidFill>
            <a:srgbClr val="FFC890">
              <a:alpha val="43000"/>
            </a:srgbClr>
          </a:solidFill>
          <a:ln/>
        </p:spPr>
      </p:sp>
      <p:sp>
        <p:nvSpPr>
          <p:cNvPr id="20" name="Shape 18"/>
          <p:cNvSpPr/>
          <p:nvPr/>
        </p:nvSpPr>
        <p:spPr>
          <a:xfrm>
            <a:off x="8389936" y="1297949"/>
            <a:ext cx="22250" cy="22250"/>
          </a:xfrm>
          <a:prstGeom prst="ellipse">
            <a:avLst/>
          </a:prstGeom>
          <a:solidFill>
            <a:srgbClr val="FFC890">
              <a:alpha val="54000"/>
            </a:srgbClr>
          </a:solidFill>
          <a:ln/>
        </p:spPr>
      </p:sp>
      <p:sp>
        <p:nvSpPr>
          <p:cNvPr id="21" name="Shape 19"/>
          <p:cNvSpPr/>
          <p:nvPr/>
        </p:nvSpPr>
        <p:spPr>
          <a:xfrm>
            <a:off x="1122760" y="2021809"/>
            <a:ext cx="53988" cy="53988"/>
          </a:xfrm>
          <a:prstGeom prst="ellipse">
            <a:avLst/>
          </a:prstGeom>
          <a:solidFill>
            <a:srgbClr val="FFC890">
              <a:alpha val="33000"/>
            </a:srgbClr>
          </a:solidFill>
          <a:ln/>
        </p:spPr>
      </p:sp>
      <p:sp>
        <p:nvSpPr>
          <p:cNvPr id="22" name="Shape 20"/>
          <p:cNvSpPr/>
          <p:nvPr/>
        </p:nvSpPr>
        <p:spPr>
          <a:xfrm>
            <a:off x="5754285" y="1783145"/>
            <a:ext cx="43934" cy="43934"/>
          </a:xfrm>
          <a:prstGeom prst="ellipse">
            <a:avLst/>
          </a:prstGeom>
          <a:solidFill>
            <a:srgbClr val="FFC890">
              <a:alpha val="52000"/>
            </a:srgbClr>
          </a:solidFill>
          <a:ln/>
        </p:spPr>
      </p:sp>
      <p:sp>
        <p:nvSpPr>
          <p:cNvPr id="23" name="Shape 21"/>
          <p:cNvSpPr/>
          <p:nvPr/>
        </p:nvSpPr>
        <p:spPr>
          <a:xfrm>
            <a:off x="393436" y="2046806"/>
            <a:ext cx="37420" cy="37420"/>
          </a:xfrm>
          <a:prstGeom prst="ellipse">
            <a:avLst/>
          </a:prstGeom>
          <a:solidFill>
            <a:srgbClr val="FFC890">
              <a:alpha val="51000"/>
            </a:srgbClr>
          </a:solidFill>
          <a:ln/>
        </p:spPr>
      </p:sp>
      <p:sp>
        <p:nvSpPr>
          <p:cNvPr id="24" name="Shape 22"/>
          <p:cNvSpPr/>
          <p:nvPr/>
        </p:nvSpPr>
        <p:spPr>
          <a:xfrm>
            <a:off x="5245423" y="1601738"/>
            <a:ext cx="47634" cy="47634"/>
          </a:xfrm>
          <a:prstGeom prst="ellipse">
            <a:avLst/>
          </a:prstGeom>
          <a:solidFill>
            <a:srgbClr val="FFC890">
              <a:alpha val="45000"/>
            </a:srgbClr>
          </a:solidFill>
          <a:ln/>
        </p:spPr>
      </p:sp>
      <p:sp>
        <p:nvSpPr>
          <p:cNvPr id="25" name="Shape 23"/>
          <p:cNvSpPr/>
          <p:nvPr/>
        </p:nvSpPr>
        <p:spPr>
          <a:xfrm>
            <a:off x="22584" y="634207"/>
            <a:ext cx="37680" cy="37680"/>
          </a:xfrm>
          <a:prstGeom prst="ellipse">
            <a:avLst/>
          </a:prstGeom>
          <a:solidFill>
            <a:srgbClr val="FFC890">
              <a:alpha val="69000"/>
            </a:srgbClr>
          </a:solidFill>
          <a:ln/>
        </p:spPr>
      </p:sp>
      <p:sp>
        <p:nvSpPr>
          <p:cNvPr id="26" name="Shape 24"/>
          <p:cNvSpPr/>
          <p:nvPr/>
        </p:nvSpPr>
        <p:spPr>
          <a:xfrm>
            <a:off x="7021315" y="553645"/>
            <a:ext cx="41155" cy="41155"/>
          </a:xfrm>
          <a:prstGeom prst="ellipse">
            <a:avLst/>
          </a:prstGeom>
          <a:solidFill>
            <a:srgbClr val="FFC890">
              <a:alpha val="57000"/>
            </a:srgbClr>
          </a:solidFill>
          <a:ln/>
        </p:spPr>
      </p:sp>
      <p:sp>
        <p:nvSpPr>
          <p:cNvPr id="27" name="Shape 25"/>
          <p:cNvSpPr/>
          <p:nvPr/>
        </p:nvSpPr>
        <p:spPr>
          <a:xfrm>
            <a:off x="3887029" y="100328"/>
            <a:ext cx="38129" cy="38129"/>
          </a:xfrm>
          <a:prstGeom prst="ellipse">
            <a:avLst/>
          </a:prstGeom>
          <a:solidFill>
            <a:srgbClr val="FFC890">
              <a:alpha val="38000"/>
            </a:srgbClr>
          </a:solidFill>
          <a:ln/>
        </p:spPr>
      </p:sp>
      <p:sp>
        <p:nvSpPr>
          <p:cNvPr id="28" name="Shape 26"/>
          <p:cNvSpPr/>
          <p:nvPr/>
        </p:nvSpPr>
        <p:spPr>
          <a:xfrm>
            <a:off x="4047312" y="2066764"/>
            <a:ext cx="27013" cy="27013"/>
          </a:xfrm>
          <a:prstGeom prst="ellipse">
            <a:avLst/>
          </a:prstGeom>
          <a:solidFill>
            <a:srgbClr val="FFC890">
              <a:alpha val="55000"/>
            </a:srgbClr>
          </a:solidFill>
          <a:ln/>
        </p:spPr>
      </p:sp>
      <p:sp>
        <p:nvSpPr>
          <p:cNvPr id="29" name="Shape 27"/>
          <p:cNvSpPr/>
          <p:nvPr/>
        </p:nvSpPr>
        <p:spPr>
          <a:xfrm>
            <a:off x="2511939" y="1762064"/>
            <a:ext cx="46005" cy="46005"/>
          </a:xfrm>
          <a:prstGeom prst="ellipse">
            <a:avLst/>
          </a:prstGeom>
          <a:solidFill>
            <a:srgbClr val="FFC890">
              <a:alpha val="49000"/>
            </a:srgbClr>
          </a:solidFill>
          <a:ln/>
        </p:spPr>
      </p:sp>
      <p:sp>
        <p:nvSpPr>
          <p:cNvPr id="30" name="Shape 28"/>
          <p:cNvSpPr/>
          <p:nvPr/>
        </p:nvSpPr>
        <p:spPr>
          <a:xfrm>
            <a:off x="5437290" y="1556262"/>
            <a:ext cx="30563" cy="30563"/>
          </a:xfrm>
          <a:prstGeom prst="ellipse">
            <a:avLst/>
          </a:prstGeom>
          <a:solidFill>
            <a:srgbClr val="FFC890">
              <a:alpha val="74000"/>
            </a:srgbClr>
          </a:solidFill>
          <a:ln/>
        </p:spPr>
      </p:sp>
      <p:sp>
        <p:nvSpPr>
          <p:cNvPr id="31" name="Shape 29"/>
          <p:cNvSpPr/>
          <p:nvPr/>
        </p:nvSpPr>
        <p:spPr>
          <a:xfrm>
            <a:off x="6296028" y="639529"/>
            <a:ext cx="41572" cy="41572"/>
          </a:xfrm>
          <a:prstGeom prst="ellipse">
            <a:avLst/>
          </a:prstGeom>
          <a:solidFill>
            <a:srgbClr val="FFC890">
              <a:alpha val="27000"/>
            </a:srgbClr>
          </a:solidFill>
          <a:ln/>
        </p:spPr>
      </p:sp>
      <p:sp>
        <p:nvSpPr>
          <p:cNvPr id="32" name="Shape 30"/>
          <p:cNvSpPr/>
          <p:nvPr/>
        </p:nvSpPr>
        <p:spPr>
          <a:xfrm>
            <a:off x="0" y="2828925"/>
            <a:ext cx="9144000" cy="2314575"/>
          </a:xfrm>
          <a:prstGeom prst="rect">
            <a:avLst/>
          </a:prstGeom>
          <a:solidFill>
            <a:srgbClr val="C04020">
              <a:alpha val="20000"/>
            </a:srgbClr>
          </a:solidFill>
          <a:ln/>
        </p:spPr>
      </p:sp>
      <p:sp>
        <p:nvSpPr>
          <p:cNvPr id="33" name="Shape 31"/>
          <p:cNvSpPr/>
          <p:nvPr/>
        </p:nvSpPr>
        <p:spPr>
          <a:xfrm>
            <a:off x="0" y="3703320"/>
            <a:ext cx="9144000" cy="1440180"/>
          </a:xfrm>
          <a:prstGeom prst="rect">
            <a:avLst/>
          </a:prstGeom>
          <a:solidFill>
            <a:srgbClr val="E06010">
              <a:alpha val="15000"/>
            </a:srgbClr>
          </a:solidFill>
          <a:ln/>
        </p:spPr>
      </p:sp>
      <p:sp>
        <p:nvSpPr>
          <p:cNvPr id="34" name="Shape 32"/>
          <p:cNvSpPr/>
          <p:nvPr/>
        </p:nvSpPr>
        <p:spPr>
          <a:xfrm>
            <a:off x="2286000" y="3086100"/>
            <a:ext cx="4572000" cy="1828800"/>
          </a:xfrm>
          <a:prstGeom prst="ellipse">
            <a:avLst/>
          </a:prstGeom>
          <a:solidFill>
            <a:srgbClr val="FF9040">
              <a:alpha val="12000"/>
            </a:srgbClr>
          </a:solidFill>
          <a:ln/>
        </p:spPr>
      </p:sp>
      <p:sp>
        <p:nvSpPr>
          <p:cNvPr id="35" name="Shape 33"/>
          <p:cNvSpPr/>
          <p:nvPr/>
        </p:nvSpPr>
        <p:spPr>
          <a:xfrm>
            <a:off x="0" y="3497580"/>
            <a:ext cx="9144000" cy="1645920"/>
          </a:xfrm>
          <a:prstGeom prst="rect">
            <a:avLst/>
          </a:prstGeom>
          <a:solidFill>
            <a:srgbClr val="100810">
              <a:alpha val="80000"/>
            </a:srgbClr>
          </a:solidFill>
          <a:ln/>
        </p:spPr>
      </p:sp>
      <p:sp>
        <p:nvSpPr>
          <p:cNvPr id="36" name="Shape 34"/>
          <p:cNvSpPr/>
          <p:nvPr/>
        </p:nvSpPr>
        <p:spPr>
          <a:xfrm>
            <a:off x="0" y="4217670"/>
            <a:ext cx="9144000" cy="925830"/>
          </a:xfrm>
          <a:prstGeom prst="rect">
            <a:avLst/>
          </a:prstGeom>
          <a:solidFill>
            <a:srgbClr val="060412">
              <a:alpha val="95000"/>
            </a:srgbClr>
          </a:solidFill>
          <a:ln/>
        </p:spPr>
      </p:sp>
      <p:sp>
        <p:nvSpPr>
          <p:cNvPr id="37" name="Shape 35"/>
          <p:cNvSpPr/>
          <p:nvPr/>
        </p:nvSpPr>
        <p:spPr>
          <a:xfrm>
            <a:off x="3657600" y="274320"/>
            <a:ext cx="1828800" cy="1828800"/>
          </a:xfrm>
          <a:prstGeom prst="ellipse">
            <a:avLst/>
          </a:prstGeom>
          <a:solidFill>
            <a:srgbClr val="0C0818">
              <a:alpha val="90000"/>
            </a:srgbClr>
          </a:solidFill>
          <a:ln w="10160">
            <a:solidFill>
              <a:srgbClr val="F4A959">
                <a:alpha val="50000"/>
              </a:srgbClr>
            </a:solidFill>
            <a:prstDash val="solid"/>
          </a:ln>
        </p:spPr>
      </p:sp>
      <p:sp>
        <p:nvSpPr>
          <p:cNvPr id="38" name="Text 36"/>
          <p:cNvSpPr/>
          <p:nvPr/>
        </p:nvSpPr>
        <p:spPr>
          <a:xfrm>
            <a:off x="3657600" y="960120"/>
            <a:ext cx="1828800" cy="347472"/>
          </a:xfrm>
          <a:prstGeom prst="rect">
            <a:avLst/>
          </a:prstGeom>
          <a:noFill/>
          <a:ln/>
        </p:spPr>
        <p:txBody>
          <a:bodyPr wrap="square" rtlCol="0" anchor="ctr"/>
          <a:lstStyle/>
          <a:p>
            <a:pPr algn="ctr" indent="0" marL="0">
              <a:buNone/>
            </a:pPr>
            <a:r>
              <a:rPr lang="en-US" sz="750" dirty="0">
                <a:solidFill>
                  <a:srgbClr val="F4A959">
                    <a:alpha val="55000"/>
                  </a:srgbClr>
                </a:solidFill>
                <a:latin typeface="Courier New" pitchFamily="34" charset="0"/>
                <a:ea typeface="Courier New" pitchFamily="34" charset="-122"/>
                <a:cs typeface="Courier New" pitchFamily="34" charset="-120"/>
              </a:rPr>
              <a:t>finalletter.jpg</a:t>
            </a:r>
            <a:endParaRPr lang="en-US" sz="750" dirty="0"/>
          </a:p>
        </p:txBody>
      </p:sp>
      <p:sp>
        <p:nvSpPr>
          <p:cNvPr id="39" name="Text 37"/>
          <p:cNvSpPr/>
          <p:nvPr/>
        </p:nvSpPr>
        <p:spPr>
          <a:xfrm>
            <a:off x="640080" y="2240280"/>
            <a:ext cx="7863840" cy="640080"/>
          </a:xfrm>
          <a:prstGeom prst="rect">
            <a:avLst/>
          </a:prstGeom>
          <a:noFill/>
          <a:ln/>
        </p:spPr>
        <p:txBody>
          <a:bodyPr wrap="square" rtlCol="0" anchor="ctr"/>
          <a:lstStyle/>
          <a:p>
            <a:pPr algn="ctr" indent="0" marL="0">
              <a:buNone/>
            </a:pPr>
            <a:r>
              <a:rPr lang="en-US" sz="3600" i="1" dirty="0">
                <a:solidFill>
                  <a:srgbClr val="F5EAD8"/>
                </a:solidFill>
                <a:latin typeface="Georgia" pitchFamily="34" charset="0"/>
                <a:ea typeface="Georgia" pitchFamily="34" charset="-122"/>
                <a:cs typeface="Georgia" pitchFamily="34" charset="-120"/>
              </a:rPr>
              <a:t>To Jude,</a:t>
            </a:r>
            <a:endParaRPr lang="en-US" sz="3600" dirty="0"/>
          </a:p>
        </p:txBody>
      </p:sp>
      <p:sp>
        <p:nvSpPr>
          <p:cNvPr id="40" name="Text 38"/>
          <p:cNvSpPr/>
          <p:nvPr/>
        </p:nvSpPr>
        <p:spPr>
          <a:xfrm>
            <a:off x="914400" y="2926080"/>
            <a:ext cx="7315200" cy="1188720"/>
          </a:xfrm>
          <a:prstGeom prst="rect">
            <a:avLst/>
          </a:prstGeom>
          <a:noFill/>
          <a:ln/>
        </p:spPr>
        <p:txBody>
          <a:bodyPr wrap="square" rtlCol="0" anchor="ctr"/>
          <a:lstStyle/>
          <a:p>
            <a:pPr algn="ctr" indent="0" marL="0">
              <a:buNone/>
            </a:pPr>
            <a:r>
              <a:rPr lang="en-US" sz="1350" i="1" dirty="0">
                <a:solidFill>
                  <a:srgbClr val="B8A88E"/>
                </a:solidFill>
                <a:latin typeface="Georgia" pitchFamily="34" charset="0"/>
                <a:ea typeface="Georgia" pitchFamily="34" charset="-122"/>
                <a:cs typeface="Georgia" pitchFamily="34" charset="-120"/>
              </a:rPr>
              <a:t>Friendship like this is rare. The kind that makes the funny stuff funnier, the hard stuff lighter, and the ordinary stuff feel worth saving. I'm glad we're on this train together. Thank you for being exactly who you are.</a:t>
            </a:r>
            <a:endParaRPr lang="en-US" sz="1350" dirty="0"/>
          </a:p>
        </p:txBody>
      </p:sp>
      <p:sp>
        <p:nvSpPr>
          <p:cNvPr id="41" name="Text 39"/>
          <p:cNvSpPr/>
          <p:nvPr/>
        </p:nvSpPr>
        <p:spPr>
          <a:xfrm>
            <a:off x="640080" y="4160520"/>
            <a:ext cx="7863840" cy="411480"/>
          </a:xfrm>
          <a:prstGeom prst="rect">
            <a:avLst/>
          </a:prstGeom>
          <a:noFill/>
          <a:ln/>
        </p:spPr>
        <p:txBody>
          <a:bodyPr wrap="square" rtlCol="0" anchor="ctr"/>
          <a:lstStyle/>
          <a:p>
            <a:pPr algn="ctr" indent="0" marL="0">
              <a:buNone/>
            </a:pPr>
            <a:r>
              <a:rPr lang="en-US" sz="2000" i="1" dirty="0">
                <a:solidFill>
                  <a:srgbClr val="F4A959"/>
                </a:solidFill>
                <a:latin typeface="Georgia" pitchFamily="34" charset="0"/>
                <a:ea typeface="Georgia" pitchFamily="34" charset="-122"/>
                <a:cs typeface="Georgia" pitchFamily="34" charset="-120"/>
              </a:rPr>
              <a:t>With love ✦</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D0A1A"/>
        </a:solidFill>
      </p:bgPr>
    </p:bg>
    <p:spTree>
      <p:nvGrpSpPr>
        <p:cNvPr id="1" name=""/>
        <p:cNvGrpSpPr/>
        <p:nvPr/>
      </p:nvGrpSpPr>
      <p:grpSpPr>
        <a:xfrm>
          <a:off x="0" y="0"/>
          <a:ext cx="0" cy="0"/>
          <a:chOff x="0" y="0"/>
          <a:chExt cx="0" cy="0"/>
        </a:xfrm>
      </p:grpSpPr>
      <p:sp>
        <p:nvSpPr>
          <p:cNvPr id="2" name="Shape 0"/>
          <p:cNvSpPr/>
          <p:nvPr/>
        </p:nvSpPr>
        <p:spPr>
          <a:xfrm>
            <a:off x="2367724" y="2702151"/>
            <a:ext cx="46211" cy="46211"/>
          </a:xfrm>
          <a:prstGeom prst="ellipse">
            <a:avLst/>
          </a:prstGeom>
          <a:solidFill>
            <a:srgbClr val="FFFFFF">
              <a:alpha val="66000"/>
            </a:srgbClr>
          </a:solidFill>
          <a:ln/>
        </p:spPr>
      </p:sp>
      <p:sp>
        <p:nvSpPr>
          <p:cNvPr id="3" name="Shape 1"/>
          <p:cNvSpPr/>
          <p:nvPr/>
        </p:nvSpPr>
        <p:spPr>
          <a:xfrm>
            <a:off x="113920" y="367844"/>
            <a:ext cx="48024" cy="48024"/>
          </a:xfrm>
          <a:prstGeom prst="ellipse">
            <a:avLst/>
          </a:prstGeom>
          <a:solidFill>
            <a:srgbClr val="FFFFFF">
              <a:alpha val="69000"/>
            </a:srgbClr>
          </a:solidFill>
          <a:ln/>
        </p:spPr>
      </p:sp>
      <p:sp>
        <p:nvSpPr>
          <p:cNvPr id="4" name="Shape 2"/>
          <p:cNvSpPr/>
          <p:nvPr/>
        </p:nvSpPr>
        <p:spPr>
          <a:xfrm>
            <a:off x="6766442" y="5088775"/>
            <a:ext cx="45909" cy="45909"/>
          </a:xfrm>
          <a:prstGeom prst="ellipse">
            <a:avLst/>
          </a:prstGeom>
          <a:solidFill>
            <a:srgbClr val="FFFFFF">
              <a:alpha val="62000"/>
            </a:srgbClr>
          </a:solidFill>
          <a:ln/>
        </p:spPr>
      </p:sp>
      <p:sp>
        <p:nvSpPr>
          <p:cNvPr id="5" name="Shape 3"/>
          <p:cNvSpPr/>
          <p:nvPr/>
        </p:nvSpPr>
        <p:spPr>
          <a:xfrm>
            <a:off x="4507666" y="1978528"/>
            <a:ext cx="51184" cy="51184"/>
          </a:xfrm>
          <a:prstGeom prst="ellipse">
            <a:avLst/>
          </a:prstGeom>
          <a:solidFill>
            <a:srgbClr val="FFFFFF">
              <a:alpha val="30000"/>
            </a:srgbClr>
          </a:solidFill>
          <a:ln/>
        </p:spPr>
      </p:sp>
      <p:sp>
        <p:nvSpPr>
          <p:cNvPr id="6" name="Shape 4"/>
          <p:cNvSpPr/>
          <p:nvPr/>
        </p:nvSpPr>
        <p:spPr>
          <a:xfrm>
            <a:off x="1059560" y="1905479"/>
            <a:ext cx="44064" cy="44064"/>
          </a:xfrm>
          <a:prstGeom prst="ellipse">
            <a:avLst/>
          </a:prstGeom>
          <a:solidFill>
            <a:srgbClr val="FFFFFF">
              <a:alpha val="68000"/>
            </a:srgbClr>
          </a:solidFill>
          <a:ln/>
        </p:spPr>
      </p:sp>
      <p:sp>
        <p:nvSpPr>
          <p:cNvPr id="7" name="Shape 5"/>
          <p:cNvSpPr/>
          <p:nvPr/>
        </p:nvSpPr>
        <p:spPr>
          <a:xfrm>
            <a:off x="5378217" y="1018062"/>
            <a:ext cx="24971" cy="24971"/>
          </a:xfrm>
          <a:prstGeom prst="ellipse">
            <a:avLst/>
          </a:prstGeom>
          <a:solidFill>
            <a:srgbClr val="FFFFFF">
              <a:alpha val="58000"/>
            </a:srgbClr>
          </a:solidFill>
          <a:ln/>
        </p:spPr>
      </p:sp>
      <p:sp>
        <p:nvSpPr>
          <p:cNvPr id="8" name="Shape 6"/>
          <p:cNvSpPr/>
          <p:nvPr/>
        </p:nvSpPr>
        <p:spPr>
          <a:xfrm>
            <a:off x="1924474" y="448055"/>
            <a:ext cx="54733" cy="54733"/>
          </a:xfrm>
          <a:prstGeom prst="ellipse">
            <a:avLst/>
          </a:prstGeom>
          <a:solidFill>
            <a:srgbClr val="FFFFFF">
              <a:alpha val="77000"/>
            </a:srgbClr>
          </a:solidFill>
          <a:ln/>
        </p:spPr>
      </p:sp>
      <p:sp>
        <p:nvSpPr>
          <p:cNvPr id="9" name="Shape 7"/>
          <p:cNvSpPr/>
          <p:nvPr/>
        </p:nvSpPr>
        <p:spPr>
          <a:xfrm>
            <a:off x="4657262" y="1952722"/>
            <a:ext cx="47612" cy="47612"/>
          </a:xfrm>
          <a:prstGeom prst="ellipse">
            <a:avLst/>
          </a:prstGeom>
          <a:solidFill>
            <a:srgbClr val="FFFFFF">
              <a:alpha val="28000"/>
            </a:srgbClr>
          </a:solidFill>
          <a:ln/>
        </p:spPr>
      </p:sp>
      <p:sp>
        <p:nvSpPr>
          <p:cNvPr id="10" name="Shape 8"/>
          <p:cNvSpPr/>
          <p:nvPr/>
        </p:nvSpPr>
        <p:spPr>
          <a:xfrm>
            <a:off x="1904324" y="4424048"/>
            <a:ext cx="39157" cy="39157"/>
          </a:xfrm>
          <a:prstGeom prst="ellipse">
            <a:avLst/>
          </a:prstGeom>
          <a:solidFill>
            <a:srgbClr val="FFFFFF">
              <a:alpha val="33000"/>
            </a:srgbClr>
          </a:solidFill>
          <a:ln/>
        </p:spPr>
      </p:sp>
      <p:sp>
        <p:nvSpPr>
          <p:cNvPr id="11" name="Shape 9"/>
          <p:cNvSpPr/>
          <p:nvPr/>
        </p:nvSpPr>
        <p:spPr>
          <a:xfrm>
            <a:off x="6106498" y="1397934"/>
            <a:ext cx="47996" cy="47996"/>
          </a:xfrm>
          <a:prstGeom prst="ellipse">
            <a:avLst/>
          </a:prstGeom>
          <a:solidFill>
            <a:srgbClr val="FFFFFF">
              <a:alpha val="40000"/>
            </a:srgbClr>
          </a:solidFill>
          <a:ln/>
        </p:spPr>
      </p:sp>
      <p:sp>
        <p:nvSpPr>
          <p:cNvPr id="12" name="Shape 10"/>
          <p:cNvSpPr/>
          <p:nvPr/>
        </p:nvSpPr>
        <p:spPr>
          <a:xfrm>
            <a:off x="3989562" y="4208450"/>
            <a:ext cx="46422" cy="46422"/>
          </a:xfrm>
          <a:prstGeom prst="ellipse">
            <a:avLst/>
          </a:prstGeom>
          <a:solidFill>
            <a:srgbClr val="FFFFFF">
              <a:alpha val="56000"/>
            </a:srgbClr>
          </a:solidFill>
          <a:ln/>
        </p:spPr>
      </p:sp>
      <p:sp>
        <p:nvSpPr>
          <p:cNvPr id="13" name="Shape 11"/>
          <p:cNvSpPr/>
          <p:nvPr/>
        </p:nvSpPr>
        <p:spPr>
          <a:xfrm>
            <a:off x="5790727" y="4282213"/>
            <a:ext cx="25580" cy="25580"/>
          </a:xfrm>
          <a:prstGeom prst="ellipse">
            <a:avLst/>
          </a:prstGeom>
          <a:solidFill>
            <a:srgbClr val="FFFFFF">
              <a:alpha val="37000"/>
            </a:srgbClr>
          </a:solidFill>
          <a:ln/>
        </p:spPr>
      </p:sp>
      <p:sp>
        <p:nvSpPr>
          <p:cNvPr id="14" name="Shape 12"/>
          <p:cNvSpPr/>
          <p:nvPr/>
        </p:nvSpPr>
        <p:spPr>
          <a:xfrm>
            <a:off x="7562757" y="1195814"/>
            <a:ext cx="22239" cy="22239"/>
          </a:xfrm>
          <a:prstGeom prst="ellipse">
            <a:avLst/>
          </a:prstGeom>
          <a:solidFill>
            <a:srgbClr val="FFFFFF">
              <a:alpha val="59000"/>
            </a:srgbClr>
          </a:solidFill>
          <a:ln/>
        </p:spPr>
      </p:sp>
      <p:sp>
        <p:nvSpPr>
          <p:cNvPr id="15" name="Shape 13"/>
          <p:cNvSpPr/>
          <p:nvPr/>
        </p:nvSpPr>
        <p:spPr>
          <a:xfrm>
            <a:off x="2442176" y="3105301"/>
            <a:ext cx="51747" cy="51747"/>
          </a:xfrm>
          <a:prstGeom prst="ellipse">
            <a:avLst/>
          </a:prstGeom>
          <a:solidFill>
            <a:srgbClr val="FFFFFF">
              <a:alpha val="42000"/>
            </a:srgbClr>
          </a:solidFill>
          <a:ln/>
        </p:spPr>
      </p:sp>
      <p:sp>
        <p:nvSpPr>
          <p:cNvPr id="16" name="Shape 14"/>
          <p:cNvSpPr/>
          <p:nvPr/>
        </p:nvSpPr>
        <p:spPr>
          <a:xfrm>
            <a:off x="2708606" y="2393368"/>
            <a:ext cx="24854" cy="24854"/>
          </a:xfrm>
          <a:prstGeom prst="ellipse">
            <a:avLst/>
          </a:prstGeom>
          <a:solidFill>
            <a:srgbClr val="FFFFFF">
              <a:alpha val="29000"/>
            </a:srgbClr>
          </a:solidFill>
          <a:ln/>
        </p:spPr>
      </p:sp>
      <p:sp>
        <p:nvSpPr>
          <p:cNvPr id="17" name="Shape 15"/>
          <p:cNvSpPr/>
          <p:nvPr/>
        </p:nvSpPr>
        <p:spPr>
          <a:xfrm>
            <a:off x="1701415" y="2622444"/>
            <a:ext cx="42728" cy="42728"/>
          </a:xfrm>
          <a:prstGeom prst="ellipse">
            <a:avLst/>
          </a:prstGeom>
          <a:solidFill>
            <a:srgbClr val="FFFFFF">
              <a:alpha val="63000"/>
            </a:srgbClr>
          </a:solidFill>
          <a:ln/>
        </p:spPr>
      </p:sp>
      <p:sp>
        <p:nvSpPr>
          <p:cNvPr id="18" name="Shape 16"/>
          <p:cNvSpPr/>
          <p:nvPr/>
        </p:nvSpPr>
        <p:spPr>
          <a:xfrm>
            <a:off x="3818277" y="1309738"/>
            <a:ext cx="25206" cy="25206"/>
          </a:xfrm>
          <a:prstGeom prst="ellipse">
            <a:avLst/>
          </a:prstGeom>
          <a:solidFill>
            <a:srgbClr val="FFFFFF">
              <a:alpha val="77000"/>
            </a:srgbClr>
          </a:solidFill>
          <a:ln/>
        </p:spPr>
      </p:sp>
      <p:sp>
        <p:nvSpPr>
          <p:cNvPr id="19" name="Shape 17"/>
          <p:cNvSpPr/>
          <p:nvPr/>
        </p:nvSpPr>
        <p:spPr>
          <a:xfrm>
            <a:off x="6400900" y="3415712"/>
            <a:ext cx="30766" cy="30766"/>
          </a:xfrm>
          <a:prstGeom prst="ellipse">
            <a:avLst/>
          </a:prstGeom>
          <a:solidFill>
            <a:srgbClr val="FFFFFF">
              <a:alpha val="27000"/>
            </a:srgbClr>
          </a:solidFill>
          <a:ln/>
        </p:spPr>
      </p:sp>
      <p:sp>
        <p:nvSpPr>
          <p:cNvPr id="20" name="Shape 18"/>
          <p:cNvSpPr/>
          <p:nvPr/>
        </p:nvSpPr>
        <p:spPr>
          <a:xfrm>
            <a:off x="3841468" y="4320161"/>
            <a:ext cx="41605" cy="41605"/>
          </a:xfrm>
          <a:prstGeom prst="ellipse">
            <a:avLst/>
          </a:prstGeom>
          <a:solidFill>
            <a:srgbClr val="FFFFFF">
              <a:alpha val="23000"/>
            </a:srgbClr>
          </a:solidFill>
          <a:ln/>
        </p:spPr>
      </p:sp>
      <p:sp>
        <p:nvSpPr>
          <p:cNvPr id="21" name="Shape 19"/>
          <p:cNvSpPr/>
          <p:nvPr/>
        </p:nvSpPr>
        <p:spPr>
          <a:xfrm>
            <a:off x="8050397" y="4957662"/>
            <a:ext cx="33705" cy="33705"/>
          </a:xfrm>
          <a:prstGeom prst="ellipse">
            <a:avLst/>
          </a:prstGeom>
          <a:solidFill>
            <a:srgbClr val="FFFFFF">
              <a:alpha val="74000"/>
            </a:srgbClr>
          </a:solidFill>
          <a:ln/>
        </p:spPr>
      </p:sp>
      <p:sp>
        <p:nvSpPr>
          <p:cNvPr id="22" name="Shape 20"/>
          <p:cNvSpPr/>
          <p:nvPr/>
        </p:nvSpPr>
        <p:spPr>
          <a:xfrm>
            <a:off x="1928634" y="5020670"/>
            <a:ext cx="45591" cy="45591"/>
          </a:xfrm>
          <a:prstGeom prst="ellipse">
            <a:avLst/>
          </a:prstGeom>
          <a:solidFill>
            <a:srgbClr val="FFFFFF">
              <a:alpha val="70000"/>
            </a:srgbClr>
          </a:solidFill>
          <a:ln/>
        </p:spPr>
      </p:sp>
      <p:sp>
        <p:nvSpPr>
          <p:cNvPr id="23" name="Shape 21"/>
          <p:cNvSpPr/>
          <p:nvPr/>
        </p:nvSpPr>
        <p:spPr>
          <a:xfrm>
            <a:off x="9040361" y="3123689"/>
            <a:ext cx="22783" cy="22783"/>
          </a:xfrm>
          <a:prstGeom prst="ellipse">
            <a:avLst/>
          </a:prstGeom>
          <a:solidFill>
            <a:srgbClr val="FFFFFF">
              <a:alpha val="27000"/>
            </a:srgbClr>
          </a:solidFill>
          <a:ln/>
        </p:spPr>
      </p:sp>
      <p:sp>
        <p:nvSpPr>
          <p:cNvPr id="24" name="Shape 22"/>
          <p:cNvSpPr/>
          <p:nvPr/>
        </p:nvSpPr>
        <p:spPr>
          <a:xfrm>
            <a:off x="1369703" y="886998"/>
            <a:ext cx="26301" cy="26301"/>
          </a:xfrm>
          <a:prstGeom prst="ellipse">
            <a:avLst/>
          </a:prstGeom>
          <a:solidFill>
            <a:srgbClr val="FFFFFF">
              <a:alpha val="58000"/>
            </a:srgbClr>
          </a:solidFill>
          <a:ln/>
        </p:spPr>
      </p:sp>
      <p:sp>
        <p:nvSpPr>
          <p:cNvPr id="25" name="Shape 23"/>
          <p:cNvSpPr/>
          <p:nvPr/>
        </p:nvSpPr>
        <p:spPr>
          <a:xfrm>
            <a:off x="4192179" y="971843"/>
            <a:ext cx="24501" cy="24501"/>
          </a:xfrm>
          <a:prstGeom prst="ellipse">
            <a:avLst/>
          </a:prstGeom>
          <a:solidFill>
            <a:srgbClr val="FFFFFF">
              <a:alpha val="79000"/>
            </a:srgbClr>
          </a:solidFill>
          <a:ln/>
        </p:spPr>
      </p:sp>
      <p:sp>
        <p:nvSpPr>
          <p:cNvPr id="26" name="Shape 24"/>
          <p:cNvSpPr/>
          <p:nvPr/>
        </p:nvSpPr>
        <p:spPr>
          <a:xfrm>
            <a:off x="5805057" y="2340058"/>
            <a:ext cx="39589" cy="39589"/>
          </a:xfrm>
          <a:prstGeom prst="ellipse">
            <a:avLst/>
          </a:prstGeom>
          <a:solidFill>
            <a:srgbClr val="FFFFFF">
              <a:alpha val="65000"/>
            </a:srgbClr>
          </a:solidFill>
          <a:ln/>
        </p:spPr>
      </p:sp>
      <p:sp>
        <p:nvSpPr>
          <p:cNvPr id="27" name="Shape 25"/>
          <p:cNvSpPr/>
          <p:nvPr/>
        </p:nvSpPr>
        <p:spPr>
          <a:xfrm>
            <a:off x="5290219" y="3603064"/>
            <a:ext cx="33865" cy="33865"/>
          </a:xfrm>
          <a:prstGeom prst="ellipse">
            <a:avLst/>
          </a:prstGeom>
          <a:solidFill>
            <a:srgbClr val="FFFFFF">
              <a:alpha val="61000"/>
            </a:srgbClr>
          </a:solidFill>
          <a:ln/>
        </p:spPr>
      </p:sp>
      <p:sp>
        <p:nvSpPr>
          <p:cNvPr id="28" name="Shape 26"/>
          <p:cNvSpPr/>
          <p:nvPr/>
        </p:nvSpPr>
        <p:spPr>
          <a:xfrm>
            <a:off x="7343290" y="4292756"/>
            <a:ext cx="29533" cy="29533"/>
          </a:xfrm>
          <a:prstGeom prst="ellipse">
            <a:avLst/>
          </a:prstGeom>
          <a:solidFill>
            <a:srgbClr val="FFFFFF">
              <a:alpha val="35000"/>
            </a:srgbClr>
          </a:solidFill>
          <a:ln/>
        </p:spPr>
      </p:sp>
      <p:sp>
        <p:nvSpPr>
          <p:cNvPr id="29" name="Shape 27"/>
          <p:cNvSpPr/>
          <p:nvPr/>
        </p:nvSpPr>
        <p:spPr>
          <a:xfrm>
            <a:off x="4681429" y="373021"/>
            <a:ext cx="52597" cy="52597"/>
          </a:xfrm>
          <a:prstGeom prst="ellipse">
            <a:avLst/>
          </a:prstGeom>
          <a:solidFill>
            <a:srgbClr val="FFFFFF">
              <a:alpha val="58000"/>
            </a:srgbClr>
          </a:solidFill>
          <a:ln/>
        </p:spPr>
      </p:sp>
      <p:sp>
        <p:nvSpPr>
          <p:cNvPr id="30" name="Shape 28"/>
          <p:cNvSpPr/>
          <p:nvPr/>
        </p:nvSpPr>
        <p:spPr>
          <a:xfrm>
            <a:off x="4940996" y="1171548"/>
            <a:ext cx="32491" cy="32491"/>
          </a:xfrm>
          <a:prstGeom prst="ellipse">
            <a:avLst/>
          </a:prstGeom>
          <a:solidFill>
            <a:srgbClr val="FFFFFF">
              <a:alpha val="24000"/>
            </a:srgbClr>
          </a:solidFill>
          <a:ln/>
        </p:spPr>
      </p:sp>
      <p:sp>
        <p:nvSpPr>
          <p:cNvPr id="31" name="Shape 29"/>
          <p:cNvSpPr/>
          <p:nvPr/>
        </p:nvSpPr>
        <p:spPr>
          <a:xfrm>
            <a:off x="4032220" y="1713631"/>
            <a:ext cx="25009" cy="25009"/>
          </a:xfrm>
          <a:prstGeom prst="ellipse">
            <a:avLst/>
          </a:prstGeom>
          <a:solidFill>
            <a:srgbClr val="FFFFFF">
              <a:alpha val="74000"/>
            </a:srgbClr>
          </a:solidFill>
          <a:ln/>
        </p:spPr>
      </p:sp>
      <p:sp>
        <p:nvSpPr>
          <p:cNvPr id="32" name="Shape 30"/>
          <p:cNvSpPr/>
          <p:nvPr/>
        </p:nvSpPr>
        <p:spPr>
          <a:xfrm>
            <a:off x="2290217" y="1150261"/>
            <a:ext cx="24372" cy="24372"/>
          </a:xfrm>
          <a:prstGeom prst="ellipse">
            <a:avLst/>
          </a:prstGeom>
          <a:solidFill>
            <a:srgbClr val="FFFFFF">
              <a:alpha val="61000"/>
            </a:srgbClr>
          </a:solidFill>
          <a:ln/>
        </p:spPr>
      </p:sp>
      <p:sp>
        <p:nvSpPr>
          <p:cNvPr id="33" name="Shape 31"/>
          <p:cNvSpPr/>
          <p:nvPr/>
        </p:nvSpPr>
        <p:spPr>
          <a:xfrm>
            <a:off x="8982783" y="3399951"/>
            <a:ext cx="25084" cy="25084"/>
          </a:xfrm>
          <a:prstGeom prst="ellipse">
            <a:avLst/>
          </a:prstGeom>
          <a:solidFill>
            <a:srgbClr val="FFFFFF">
              <a:alpha val="27000"/>
            </a:srgbClr>
          </a:solidFill>
          <a:ln/>
        </p:spPr>
      </p:sp>
      <p:sp>
        <p:nvSpPr>
          <p:cNvPr id="34" name="Shape 32"/>
          <p:cNvSpPr/>
          <p:nvPr/>
        </p:nvSpPr>
        <p:spPr>
          <a:xfrm>
            <a:off x="1895342" y="1732495"/>
            <a:ext cx="22490" cy="22490"/>
          </a:xfrm>
          <a:prstGeom prst="ellipse">
            <a:avLst/>
          </a:prstGeom>
          <a:solidFill>
            <a:srgbClr val="FFFFFF">
              <a:alpha val="61000"/>
            </a:srgbClr>
          </a:solidFill>
          <a:ln/>
        </p:spPr>
      </p:sp>
      <p:sp>
        <p:nvSpPr>
          <p:cNvPr id="35" name="Shape 33"/>
          <p:cNvSpPr/>
          <p:nvPr/>
        </p:nvSpPr>
        <p:spPr>
          <a:xfrm>
            <a:off x="3648573" y="3030830"/>
            <a:ext cx="49990" cy="49990"/>
          </a:xfrm>
          <a:prstGeom prst="ellipse">
            <a:avLst/>
          </a:prstGeom>
          <a:solidFill>
            <a:srgbClr val="FFFFFF">
              <a:alpha val="51000"/>
            </a:srgbClr>
          </a:solidFill>
          <a:ln/>
        </p:spPr>
      </p:sp>
      <p:sp>
        <p:nvSpPr>
          <p:cNvPr id="36" name="Shape 34"/>
          <p:cNvSpPr/>
          <p:nvPr/>
        </p:nvSpPr>
        <p:spPr>
          <a:xfrm>
            <a:off x="3428869" y="3071157"/>
            <a:ext cx="48931" cy="48931"/>
          </a:xfrm>
          <a:prstGeom prst="ellipse">
            <a:avLst/>
          </a:prstGeom>
          <a:solidFill>
            <a:srgbClr val="FFFFFF">
              <a:alpha val="30000"/>
            </a:srgbClr>
          </a:solidFill>
          <a:ln/>
        </p:spPr>
      </p:sp>
      <p:sp>
        <p:nvSpPr>
          <p:cNvPr id="37" name="Shape 35"/>
          <p:cNvSpPr/>
          <p:nvPr/>
        </p:nvSpPr>
        <p:spPr>
          <a:xfrm>
            <a:off x="8588373" y="2020067"/>
            <a:ext cx="32310" cy="32310"/>
          </a:xfrm>
          <a:prstGeom prst="ellipse">
            <a:avLst/>
          </a:prstGeom>
          <a:solidFill>
            <a:srgbClr val="FFFFFF">
              <a:alpha val="57000"/>
            </a:srgbClr>
          </a:solidFill>
          <a:ln/>
        </p:spPr>
      </p:sp>
      <p:sp>
        <p:nvSpPr>
          <p:cNvPr id="38" name="Shape 36"/>
          <p:cNvSpPr/>
          <p:nvPr/>
        </p:nvSpPr>
        <p:spPr>
          <a:xfrm>
            <a:off x="1280452" y="2763241"/>
            <a:ext cx="54319" cy="54319"/>
          </a:xfrm>
          <a:prstGeom prst="ellipse">
            <a:avLst/>
          </a:prstGeom>
          <a:solidFill>
            <a:srgbClr val="FFFFFF">
              <a:alpha val="69000"/>
            </a:srgbClr>
          </a:solidFill>
          <a:ln/>
        </p:spPr>
      </p:sp>
      <p:sp>
        <p:nvSpPr>
          <p:cNvPr id="39" name="Shape 37"/>
          <p:cNvSpPr/>
          <p:nvPr/>
        </p:nvSpPr>
        <p:spPr>
          <a:xfrm>
            <a:off x="6810786" y="4798348"/>
            <a:ext cx="21791" cy="21791"/>
          </a:xfrm>
          <a:prstGeom prst="ellipse">
            <a:avLst/>
          </a:prstGeom>
          <a:solidFill>
            <a:srgbClr val="FFFFFF">
              <a:alpha val="65000"/>
            </a:srgbClr>
          </a:solidFill>
          <a:ln/>
        </p:spPr>
      </p:sp>
      <p:sp>
        <p:nvSpPr>
          <p:cNvPr id="40" name="Shape 38"/>
          <p:cNvSpPr/>
          <p:nvPr/>
        </p:nvSpPr>
        <p:spPr>
          <a:xfrm>
            <a:off x="3199286" y="5109901"/>
            <a:ext cx="36562" cy="36562"/>
          </a:xfrm>
          <a:prstGeom prst="ellipse">
            <a:avLst/>
          </a:prstGeom>
          <a:solidFill>
            <a:srgbClr val="FFFFFF">
              <a:alpha val="73000"/>
            </a:srgbClr>
          </a:solidFill>
          <a:ln/>
        </p:spPr>
      </p:sp>
      <p:sp>
        <p:nvSpPr>
          <p:cNvPr id="41" name="Shape 39"/>
          <p:cNvSpPr/>
          <p:nvPr/>
        </p:nvSpPr>
        <p:spPr>
          <a:xfrm>
            <a:off x="3669135" y="4857516"/>
            <a:ext cx="26384" cy="26384"/>
          </a:xfrm>
          <a:prstGeom prst="ellipse">
            <a:avLst/>
          </a:prstGeom>
          <a:solidFill>
            <a:srgbClr val="FFFFFF">
              <a:alpha val="79000"/>
            </a:srgbClr>
          </a:solidFill>
          <a:ln/>
        </p:spPr>
      </p:sp>
      <p:sp>
        <p:nvSpPr>
          <p:cNvPr id="42" name="Shape 40"/>
          <p:cNvSpPr/>
          <p:nvPr/>
        </p:nvSpPr>
        <p:spPr>
          <a:xfrm>
            <a:off x="5084380" y="2334801"/>
            <a:ext cx="51943" cy="51943"/>
          </a:xfrm>
          <a:prstGeom prst="ellipse">
            <a:avLst/>
          </a:prstGeom>
          <a:solidFill>
            <a:srgbClr val="FFFFFF">
              <a:alpha val="38000"/>
            </a:srgbClr>
          </a:solidFill>
          <a:ln/>
        </p:spPr>
      </p:sp>
      <p:sp>
        <p:nvSpPr>
          <p:cNvPr id="43" name="Shape 41"/>
          <p:cNvSpPr/>
          <p:nvPr/>
        </p:nvSpPr>
        <p:spPr>
          <a:xfrm>
            <a:off x="6021574" y="4252364"/>
            <a:ext cx="19919" cy="19919"/>
          </a:xfrm>
          <a:prstGeom prst="ellipse">
            <a:avLst/>
          </a:prstGeom>
          <a:solidFill>
            <a:srgbClr val="FFFFFF">
              <a:alpha val="72000"/>
            </a:srgbClr>
          </a:solidFill>
          <a:ln/>
        </p:spPr>
      </p:sp>
      <p:sp>
        <p:nvSpPr>
          <p:cNvPr id="44" name="Shape 42"/>
          <p:cNvSpPr/>
          <p:nvPr/>
        </p:nvSpPr>
        <p:spPr>
          <a:xfrm>
            <a:off x="826007" y="4695819"/>
            <a:ext cx="28296" cy="28296"/>
          </a:xfrm>
          <a:prstGeom prst="ellipse">
            <a:avLst/>
          </a:prstGeom>
          <a:solidFill>
            <a:srgbClr val="FFFFFF">
              <a:alpha val="42000"/>
            </a:srgbClr>
          </a:solidFill>
          <a:ln/>
        </p:spPr>
      </p:sp>
      <p:sp>
        <p:nvSpPr>
          <p:cNvPr id="45" name="Shape 43"/>
          <p:cNvSpPr/>
          <p:nvPr/>
        </p:nvSpPr>
        <p:spPr>
          <a:xfrm>
            <a:off x="5250197" y="2831377"/>
            <a:ext cx="22086" cy="22086"/>
          </a:xfrm>
          <a:prstGeom prst="ellipse">
            <a:avLst/>
          </a:prstGeom>
          <a:solidFill>
            <a:srgbClr val="FFFFFF">
              <a:alpha val="66000"/>
            </a:srgbClr>
          </a:solidFill>
          <a:ln/>
        </p:spPr>
      </p:sp>
      <p:sp>
        <p:nvSpPr>
          <p:cNvPr id="46" name="Shape 44"/>
          <p:cNvSpPr/>
          <p:nvPr/>
        </p:nvSpPr>
        <p:spPr>
          <a:xfrm>
            <a:off x="5154091" y="4591350"/>
            <a:ext cx="30008" cy="30008"/>
          </a:xfrm>
          <a:prstGeom prst="ellipse">
            <a:avLst/>
          </a:prstGeom>
          <a:solidFill>
            <a:srgbClr val="FFFFFF">
              <a:alpha val="73000"/>
            </a:srgbClr>
          </a:solidFill>
          <a:ln/>
        </p:spPr>
      </p:sp>
      <p:sp>
        <p:nvSpPr>
          <p:cNvPr id="47" name="Shape 45"/>
          <p:cNvSpPr/>
          <p:nvPr/>
        </p:nvSpPr>
        <p:spPr>
          <a:xfrm>
            <a:off x="6637404" y="611981"/>
            <a:ext cx="47361" cy="47361"/>
          </a:xfrm>
          <a:prstGeom prst="ellipse">
            <a:avLst/>
          </a:prstGeom>
          <a:solidFill>
            <a:srgbClr val="FFFFFF">
              <a:alpha val="37000"/>
            </a:srgbClr>
          </a:solidFill>
          <a:ln/>
        </p:spPr>
      </p:sp>
      <p:sp>
        <p:nvSpPr>
          <p:cNvPr id="48" name="Shape 46"/>
          <p:cNvSpPr/>
          <p:nvPr/>
        </p:nvSpPr>
        <p:spPr>
          <a:xfrm>
            <a:off x="3111659" y="3358166"/>
            <a:ext cx="27276" cy="27276"/>
          </a:xfrm>
          <a:prstGeom prst="ellipse">
            <a:avLst/>
          </a:prstGeom>
          <a:solidFill>
            <a:srgbClr val="FFFFFF">
              <a:alpha val="42000"/>
            </a:srgbClr>
          </a:solidFill>
          <a:ln/>
        </p:spPr>
      </p:sp>
      <p:sp>
        <p:nvSpPr>
          <p:cNvPr id="49" name="Shape 47"/>
          <p:cNvSpPr/>
          <p:nvPr/>
        </p:nvSpPr>
        <p:spPr>
          <a:xfrm>
            <a:off x="8750980" y="2576021"/>
            <a:ext cx="46444" cy="46444"/>
          </a:xfrm>
          <a:prstGeom prst="ellipse">
            <a:avLst/>
          </a:prstGeom>
          <a:solidFill>
            <a:srgbClr val="FFFFFF">
              <a:alpha val="25000"/>
            </a:srgbClr>
          </a:solidFill>
          <a:ln/>
        </p:spPr>
      </p:sp>
      <p:sp>
        <p:nvSpPr>
          <p:cNvPr id="50" name="Shape 48"/>
          <p:cNvSpPr/>
          <p:nvPr/>
        </p:nvSpPr>
        <p:spPr>
          <a:xfrm>
            <a:off x="1591339" y="1064312"/>
            <a:ext cx="29933" cy="29933"/>
          </a:xfrm>
          <a:prstGeom prst="ellipse">
            <a:avLst/>
          </a:prstGeom>
          <a:solidFill>
            <a:srgbClr val="FFFFFF">
              <a:alpha val="43000"/>
            </a:srgbClr>
          </a:solidFill>
          <a:ln/>
        </p:spPr>
      </p:sp>
      <p:sp>
        <p:nvSpPr>
          <p:cNvPr id="51" name="Shape 49"/>
          <p:cNvSpPr/>
          <p:nvPr/>
        </p:nvSpPr>
        <p:spPr>
          <a:xfrm>
            <a:off x="3332814" y="1680369"/>
            <a:ext cx="53795" cy="53795"/>
          </a:xfrm>
          <a:prstGeom prst="ellipse">
            <a:avLst/>
          </a:prstGeom>
          <a:solidFill>
            <a:srgbClr val="FFFFFF">
              <a:alpha val="56000"/>
            </a:srgbClr>
          </a:solidFill>
          <a:ln/>
        </p:spPr>
      </p:sp>
      <p:sp>
        <p:nvSpPr>
          <p:cNvPr id="52" name="Shape 50"/>
          <p:cNvSpPr/>
          <p:nvPr/>
        </p:nvSpPr>
        <p:spPr>
          <a:xfrm>
            <a:off x="5826231" y="1861130"/>
            <a:ext cx="54365" cy="54365"/>
          </a:xfrm>
          <a:prstGeom prst="ellipse">
            <a:avLst/>
          </a:prstGeom>
          <a:solidFill>
            <a:srgbClr val="FFFFFF">
              <a:alpha val="58000"/>
            </a:srgbClr>
          </a:solidFill>
          <a:ln/>
        </p:spPr>
      </p:sp>
      <p:sp>
        <p:nvSpPr>
          <p:cNvPr id="53" name="Shape 51"/>
          <p:cNvSpPr/>
          <p:nvPr/>
        </p:nvSpPr>
        <p:spPr>
          <a:xfrm>
            <a:off x="2965036" y="4367281"/>
            <a:ext cx="50380" cy="50380"/>
          </a:xfrm>
          <a:prstGeom prst="ellipse">
            <a:avLst/>
          </a:prstGeom>
          <a:solidFill>
            <a:srgbClr val="FFFFFF">
              <a:alpha val="29000"/>
            </a:srgbClr>
          </a:solidFill>
          <a:ln/>
        </p:spPr>
      </p:sp>
      <p:sp>
        <p:nvSpPr>
          <p:cNvPr id="54" name="Shape 52"/>
          <p:cNvSpPr/>
          <p:nvPr/>
        </p:nvSpPr>
        <p:spPr>
          <a:xfrm>
            <a:off x="8126201" y="3095607"/>
            <a:ext cx="50880" cy="50880"/>
          </a:xfrm>
          <a:prstGeom prst="ellipse">
            <a:avLst/>
          </a:prstGeom>
          <a:solidFill>
            <a:srgbClr val="FFFFFF">
              <a:alpha val="34000"/>
            </a:srgbClr>
          </a:solidFill>
          <a:ln/>
        </p:spPr>
      </p:sp>
      <p:sp>
        <p:nvSpPr>
          <p:cNvPr id="55" name="Shape 53"/>
          <p:cNvSpPr/>
          <p:nvPr/>
        </p:nvSpPr>
        <p:spPr>
          <a:xfrm>
            <a:off x="6331904" y="4516861"/>
            <a:ext cx="30724" cy="30724"/>
          </a:xfrm>
          <a:prstGeom prst="ellipse">
            <a:avLst/>
          </a:prstGeom>
          <a:solidFill>
            <a:srgbClr val="FFFFFF">
              <a:alpha val="63000"/>
            </a:srgbClr>
          </a:solidFill>
          <a:ln/>
        </p:spPr>
      </p:sp>
      <p:sp>
        <p:nvSpPr>
          <p:cNvPr id="56" name="Shape 54"/>
          <p:cNvSpPr/>
          <p:nvPr/>
        </p:nvSpPr>
        <p:spPr>
          <a:xfrm>
            <a:off x="142303" y="4973228"/>
            <a:ext cx="24783" cy="24783"/>
          </a:xfrm>
          <a:prstGeom prst="ellipse">
            <a:avLst/>
          </a:prstGeom>
          <a:solidFill>
            <a:srgbClr val="FFFFFF">
              <a:alpha val="51000"/>
            </a:srgbClr>
          </a:solidFill>
          <a:ln/>
        </p:spPr>
      </p:sp>
      <p:sp>
        <p:nvSpPr>
          <p:cNvPr id="57" name="Shape 55"/>
          <p:cNvSpPr/>
          <p:nvPr/>
        </p:nvSpPr>
        <p:spPr>
          <a:xfrm>
            <a:off x="4165098" y="559885"/>
            <a:ext cx="41869" cy="41869"/>
          </a:xfrm>
          <a:prstGeom prst="ellipse">
            <a:avLst/>
          </a:prstGeom>
          <a:solidFill>
            <a:srgbClr val="FFFFFF">
              <a:alpha val="49000"/>
            </a:srgbClr>
          </a:solidFill>
          <a:ln/>
        </p:spPr>
      </p:sp>
      <p:sp>
        <p:nvSpPr>
          <p:cNvPr id="58" name="Shape 56"/>
          <p:cNvSpPr/>
          <p:nvPr/>
        </p:nvSpPr>
        <p:spPr>
          <a:xfrm>
            <a:off x="961631" y="3992527"/>
            <a:ext cx="34403" cy="34403"/>
          </a:xfrm>
          <a:prstGeom prst="ellipse">
            <a:avLst/>
          </a:prstGeom>
          <a:solidFill>
            <a:srgbClr val="FFFFFF">
              <a:alpha val="80000"/>
            </a:srgbClr>
          </a:solidFill>
          <a:ln/>
        </p:spPr>
      </p:sp>
      <p:sp>
        <p:nvSpPr>
          <p:cNvPr id="59" name="Shape 57"/>
          <p:cNvSpPr/>
          <p:nvPr/>
        </p:nvSpPr>
        <p:spPr>
          <a:xfrm>
            <a:off x="3063139" y="847608"/>
            <a:ext cx="28283" cy="28283"/>
          </a:xfrm>
          <a:prstGeom prst="ellipse">
            <a:avLst/>
          </a:prstGeom>
          <a:solidFill>
            <a:srgbClr val="FFFFFF">
              <a:alpha val="36000"/>
            </a:srgbClr>
          </a:solidFill>
          <a:ln/>
        </p:spPr>
      </p:sp>
      <p:sp>
        <p:nvSpPr>
          <p:cNvPr id="60" name="Shape 58"/>
          <p:cNvSpPr/>
          <p:nvPr/>
        </p:nvSpPr>
        <p:spPr>
          <a:xfrm>
            <a:off x="7813003" y="909617"/>
            <a:ext cx="35146" cy="35146"/>
          </a:xfrm>
          <a:prstGeom prst="ellipse">
            <a:avLst/>
          </a:prstGeom>
          <a:solidFill>
            <a:srgbClr val="FFFFFF">
              <a:alpha val="32000"/>
            </a:srgbClr>
          </a:solidFill>
          <a:ln/>
        </p:spPr>
      </p:sp>
      <p:sp>
        <p:nvSpPr>
          <p:cNvPr id="61" name="Shape 59"/>
          <p:cNvSpPr/>
          <p:nvPr/>
        </p:nvSpPr>
        <p:spPr>
          <a:xfrm>
            <a:off x="7925894" y="41098"/>
            <a:ext cx="29489" cy="29489"/>
          </a:xfrm>
          <a:prstGeom prst="ellipse">
            <a:avLst/>
          </a:prstGeom>
          <a:solidFill>
            <a:srgbClr val="FFFFFF">
              <a:alpha val="50000"/>
            </a:srgbClr>
          </a:solidFill>
          <a:ln/>
        </p:spPr>
      </p:sp>
      <p:sp>
        <p:nvSpPr>
          <p:cNvPr id="62" name="Shape 60"/>
          <p:cNvSpPr/>
          <p:nvPr/>
        </p:nvSpPr>
        <p:spPr>
          <a:xfrm>
            <a:off x="938413" y="4815351"/>
            <a:ext cx="27364" cy="27364"/>
          </a:xfrm>
          <a:prstGeom prst="ellipse">
            <a:avLst/>
          </a:prstGeom>
          <a:solidFill>
            <a:srgbClr val="FFFFFF">
              <a:alpha val="65000"/>
            </a:srgbClr>
          </a:solidFill>
          <a:ln/>
        </p:spPr>
      </p:sp>
      <p:sp>
        <p:nvSpPr>
          <p:cNvPr id="63" name="Shape 61"/>
          <p:cNvSpPr/>
          <p:nvPr/>
        </p:nvSpPr>
        <p:spPr>
          <a:xfrm>
            <a:off x="7157457" y="624711"/>
            <a:ext cx="25029" cy="25029"/>
          </a:xfrm>
          <a:prstGeom prst="ellipse">
            <a:avLst/>
          </a:prstGeom>
          <a:solidFill>
            <a:srgbClr val="FFFFFF">
              <a:alpha val="59000"/>
            </a:srgbClr>
          </a:solidFill>
          <a:ln/>
        </p:spPr>
      </p:sp>
      <p:sp>
        <p:nvSpPr>
          <p:cNvPr id="64" name="Shape 62"/>
          <p:cNvSpPr/>
          <p:nvPr/>
        </p:nvSpPr>
        <p:spPr>
          <a:xfrm>
            <a:off x="2963529" y="1267518"/>
            <a:ext cx="52711" cy="52711"/>
          </a:xfrm>
          <a:prstGeom prst="ellipse">
            <a:avLst/>
          </a:prstGeom>
          <a:solidFill>
            <a:srgbClr val="FFFFFF">
              <a:alpha val="72000"/>
            </a:srgbClr>
          </a:solidFill>
          <a:ln/>
        </p:spPr>
      </p:sp>
      <p:sp>
        <p:nvSpPr>
          <p:cNvPr id="65" name="Shape 63"/>
          <p:cNvSpPr/>
          <p:nvPr/>
        </p:nvSpPr>
        <p:spPr>
          <a:xfrm>
            <a:off x="8824000" y="4829750"/>
            <a:ext cx="26192" cy="26192"/>
          </a:xfrm>
          <a:prstGeom prst="ellipse">
            <a:avLst/>
          </a:prstGeom>
          <a:solidFill>
            <a:srgbClr val="FFFFFF">
              <a:alpha val="24000"/>
            </a:srgbClr>
          </a:solidFill>
          <a:ln/>
        </p:spPr>
      </p:sp>
      <p:sp>
        <p:nvSpPr>
          <p:cNvPr id="66" name="Shape 64"/>
          <p:cNvSpPr/>
          <p:nvPr/>
        </p:nvSpPr>
        <p:spPr>
          <a:xfrm>
            <a:off x="4449465" y="5054155"/>
            <a:ext cx="43374" cy="43374"/>
          </a:xfrm>
          <a:prstGeom prst="ellipse">
            <a:avLst/>
          </a:prstGeom>
          <a:solidFill>
            <a:srgbClr val="FFFFFF">
              <a:alpha val="76000"/>
            </a:srgbClr>
          </a:solidFill>
          <a:ln/>
        </p:spPr>
      </p:sp>
      <p:sp>
        <p:nvSpPr>
          <p:cNvPr id="67" name="Shape 65"/>
          <p:cNvSpPr/>
          <p:nvPr/>
        </p:nvSpPr>
        <p:spPr>
          <a:xfrm>
            <a:off x="5920610" y="4091560"/>
            <a:ext cx="29947" cy="29947"/>
          </a:xfrm>
          <a:prstGeom prst="ellipse">
            <a:avLst/>
          </a:prstGeom>
          <a:solidFill>
            <a:srgbClr val="FFFFFF">
              <a:alpha val="65000"/>
            </a:srgbClr>
          </a:solidFill>
          <a:ln/>
        </p:spPr>
      </p:sp>
      <p:sp>
        <p:nvSpPr>
          <p:cNvPr id="68" name="Shape 66"/>
          <p:cNvSpPr/>
          <p:nvPr/>
        </p:nvSpPr>
        <p:spPr>
          <a:xfrm>
            <a:off x="3072527" y="1206663"/>
            <a:ext cx="47287" cy="47287"/>
          </a:xfrm>
          <a:prstGeom prst="ellipse">
            <a:avLst/>
          </a:prstGeom>
          <a:solidFill>
            <a:srgbClr val="FFFFFF">
              <a:alpha val="23000"/>
            </a:srgbClr>
          </a:solidFill>
          <a:ln/>
        </p:spPr>
      </p:sp>
      <p:sp>
        <p:nvSpPr>
          <p:cNvPr id="69" name="Shape 67"/>
          <p:cNvSpPr/>
          <p:nvPr/>
        </p:nvSpPr>
        <p:spPr>
          <a:xfrm>
            <a:off x="927661" y="4264159"/>
            <a:ext cx="22499" cy="22499"/>
          </a:xfrm>
          <a:prstGeom prst="ellipse">
            <a:avLst/>
          </a:prstGeom>
          <a:solidFill>
            <a:srgbClr val="FFFFFF">
              <a:alpha val="40000"/>
            </a:srgbClr>
          </a:solidFill>
          <a:ln/>
        </p:spPr>
      </p:sp>
      <p:sp>
        <p:nvSpPr>
          <p:cNvPr id="70" name="Shape 68"/>
          <p:cNvSpPr/>
          <p:nvPr/>
        </p:nvSpPr>
        <p:spPr>
          <a:xfrm>
            <a:off x="3121562" y="3784909"/>
            <a:ext cx="41779" cy="41779"/>
          </a:xfrm>
          <a:prstGeom prst="ellipse">
            <a:avLst/>
          </a:prstGeom>
          <a:solidFill>
            <a:srgbClr val="FFFFFF">
              <a:alpha val="49000"/>
            </a:srgbClr>
          </a:solidFill>
          <a:ln/>
        </p:spPr>
      </p:sp>
      <p:sp>
        <p:nvSpPr>
          <p:cNvPr id="71" name="Shape 69"/>
          <p:cNvSpPr/>
          <p:nvPr/>
        </p:nvSpPr>
        <p:spPr>
          <a:xfrm>
            <a:off x="426843" y="92712"/>
            <a:ext cx="19738" cy="19738"/>
          </a:xfrm>
          <a:prstGeom prst="ellipse">
            <a:avLst/>
          </a:prstGeom>
          <a:solidFill>
            <a:srgbClr val="FFFFFF">
              <a:alpha val="79000"/>
            </a:srgbClr>
          </a:solidFill>
          <a:ln/>
        </p:spPr>
      </p:sp>
      <p:sp>
        <p:nvSpPr>
          <p:cNvPr id="72" name="Shape 70"/>
          <p:cNvSpPr/>
          <p:nvPr/>
        </p:nvSpPr>
        <p:spPr>
          <a:xfrm>
            <a:off x="1754625" y="4236516"/>
            <a:ext cx="28651" cy="28651"/>
          </a:xfrm>
          <a:prstGeom prst="ellipse">
            <a:avLst/>
          </a:prstGeom>
          <a:solidFill>
            <a:srgbClr val="FFFFFF">
              <a:alpha val="54000"/>
            </a:srgbClr>
          </a:solidFill>
          <a:ln/>
        </p:spPr>
      </p:sp>
      <p:sp>
        <p:nvSpPr>
          <p:cNvPr id="73" name="Shape 71"/>
          <p:cNvSpPr/>
          <p:nvPr/>
        </p:nvSpPr>
        <p:spPr>
          <a:xfrm>
            <a:off x="1169472" y="1870561"/>
            <a:ext cx="28298" cy="28298"/>
          </a:xfrm>
          <a:prstGeom prst="ellipse">
            <a:avLst/>
          </a:prstGeom>
          <a:solidFill>
            <a:srgbClr val="FFFFFF">
              <a:alpha val="43000"/>
            </a:srgbClr>
          </a:solidFill>
          <a:ln/>
        </p:spPr>
      </p:sp>
      <p:sp>
        <p:nvSpPr>
          <p:cNvPr id="74" name="Shape 72"/>
          <p:cNvSpPr/>
          <p:nvPr/>
        </p:nvSpPr>
        <p:spPr>
          <a:xfrm>
            <a:off x="8920273" y="1042914"/>
            <a:ext cx="49681" cy="49681"/>
          </a:xfrm>
          <a:prstGeom prst="ellipse">
            <a:avLst/>
          </a:prstGeom>
          <a:solidFill>
            <a:srgbClr val="FFFFFF">
              <a:alpha val="21000"/>
            </a:srgbClr>
          </a:solidFill>
          <a:ln/>
        </p:spPr>
      </p:sp>
      <p:sp>
        <p:nvSpPr>
          <p:cNvPr id="75" name="Shape 73"/>
          <p:cNvSpPr/>
          <p:nvPr/>
        </p:nvSpPr>
        <p:spPr>
          <a:xfrm>
            <a:off x="6771997" y="746562"/>
            <a:ext cx="41473" cy="41473"/>
          </a:xfrm>
          <a:prstGeom prst="ellipse">
            <a:avLst/>
          </a:prstGeom>
          <a:solidFill>
            <a:srgbClr val="FFFFFF">
              <a:alpha val="53000"/>
            </a:srgbClr>
          </a:solidFill>
          <a:ln/>
        </p:spPr>
      </p:sp>
      <p:sp>
        <p:nvSpPr>
          <p:cNvPr id="76" name="Shape 74"/>
          <p:cNvSpPr/>
          <p:nvPr/>
        </p:nvSpPr>
        <p:spPr>
          <a:xfrm>
            <a:off x="2070308" y="369059"/>
            <a:ext cx="20408" cy="20408"/>
          </a:xfrm>
          <a:prstGeom prst="ellipse">
            <a:avLst/>
          </a:prstGeom>
          <a:solidFill>
            <a:srgbClr val="FFFFFF">
              <a:alpha val="68000"/>
            </a:srgbClr>
          </a:solidFill>
          <a:ln/>
        </p:spPr>
      </p:sp>
      <p:sp>
        <p:nvSpPr>
          <p:cNvPr id="77" name="Shape 75"/>
          <p:cNvSpPr/>
          <p:nvPr/>
        </p:nvSpPr>
        <p:spPr>
          <a:xfrm>
            <a:off x="6683399" y="3952536"/>
            <a:ext cx="41638" cy="41638"/>
          </a:xfrm>
          <a:prstGeom prst="ellipse">
            <a:avLst/>
          </a:prstGeom>
          <a:solidFill>
            <a:srgbClr val="FFFFFF">
              <a:alpha val="31000"/>
            </a:srgbClr>
          </a:solidFill>
          <a:ln/>
        </p:spPr>
      </p:sp>
      <p:sp>
        <p:nvSpPr>
          <p:cNvPr id="78" name="Shape 76"/>
          <p:cNvSpPr/>
          <p:nvPr/>
        </p:nvSpPr>
        <p:spPr>
          <a:xfrm>
            <a:off x="7879781" y="3504239"/>
            <a:ext cx="34759" cy="34759"/>
          </a:xfrm>
          <a:prstGeom prst="ellipse">
            <a:avLst/>
          </a:prstGeom>
          <a:solidFill>
            <a:srgbClr val="FFFFFF">
              <a:alpha val="57000"/>
            </a:srgbClr>
          </a:solidFill>
          <a:ln/>
        </p:spPr>
      </p:sp>
      <p:sp>
        <p:nvSpPr>
          <p:cNvPr id="79" name="Shape 77"/>
          <p:cNvSpPr/>
          <p:nvPr/>
        </p:nvSpPr>
        <p:spPr>
          <a:xfrm>
            <a:off x="3051379" y="3632856"/>
            <a:ext cx="31189" cy="31189"/>
          </a:xfrm>
          <a:prstGeom prst="ellipse">
            <a:avLst/>
          </a:prstGeom>
          <a:solidFill>
            <a:srgbClr val="FFFFFF">
              <a:alpha val="36000"/>
            </a:srgbClr>
          </a:solidFill>
          <a:ln/>
        </p:spPr>
      </p:sp>
      <p:sp>
        <p:nvSpPr>
          <p:cNvPr id="80" name="Shape 78"/>
          <p:cNvSpPr/>
          <p:nvPr/>
        </p:nvSpPr>
        <p:spPr>
          <a:xfrm>
            <a:off x="7888026" y="2848144"/>
            <a:ext cx="18644" cy="18644"/>
          </a:xfrm>
          <a:prstGeom prst="ellipse">
            <a:avLst/>
          </a:prstGeom>
          <a:solidFill>
            <a:srgbClr val="FFFFFF">
              <a:alpha val="30000"/>
            </a:srgbClr>
          </a:solidFill>
          <a:ln/>
        </p:spPr>
      </p:sp>
      <p:sp>
        <p:nvSpPr>
          <p:cNvPr id="81" name="Shape 79"/>
          <p:cNvSpPr/>
          <p:nvPr/>
        </p:nvSpPr>
        <p:spPr>
          <a:xfrm>
            <a:off x="1717233" y="2570073"/>
            <a:ext cx="39852" cy="39852"/>
          </a:xfrm>
          <a:prstGeom prst="ellipse">
            <a:avLst/>
          </a:prstGeom>
          <a:solidFill>
            <a:srgbClr val="FFFFFF">
              <a:alpha val="56000"/>
            </a:srgbClr>
          </a:solidFill>
          <a:ln/>
        </p:spPr>
      </p:sp>
      <p:sp>
        <p:nvSpPr>
          <p:cNvPr id="82" name="Shape 80"/>
          <p:cNvSpPr/>
          <p:nvPr/>
        </p:nvSpPr>
        <p:spPr>
          <a:xfrm>
            <a:off x="3773444" y="4979168"/>
            <a:ext cx="38506" cy="38506"/>
          </a:xfrm>
          <a:prstGeom prst="ellipse">
            <a:avLst/>
          </a:prstGeom>
          <a:solidFill>
            <a:srgbClr val="FFFFFF">
              <a:alpha val="68000"/>
            </a:srgbClr>
          </a:solidFill>
          <a:ln/>
        </p:spPr>
      </p:sp>
      <p:sp>
        <p:nvSpPr>
          <p:cNvPr id="83" name="Shape 81"/>
          <p:cNvSpPr/>
          <p:nvPr/>
        </p:nvSpPr>
        <p:spPr>
          <a:xfrm>
            <a:off x="2799286" y="3486097"/>
            <a:ext cx="22884" cy="22884"/>
          </a:xfrm>
          <a:prstGeom prst="ellipse">
            <a:avLst/>
          </a:prstGeom>
          <a:solidFill>
            <a:srgbClr val="FFFFFF">
              <a:alpha val="23000"/>
            </a:srgbClr>
          </a:solidFill>
          <a:ln/>
        </p:spPr>
      </p:sp>
      <p:sp>
        <p:nvSpPr>
          <p:cNvPr id="84" name="Shape 82"/>
          <p:cNvSpPr/>
          <p:nvPr/>
        </p:nvSpPr>
        <p:spPr>
          <a:xfrm>
            <a:off x="3867595" y="4455049"/>
            <a:ext cx="53551" cy="53551"/>
          </a:xfrm>
          <a:prstGeom prst="ellipse">
            <a:avLst/>
          </a:prstGeom>
          <a:solidFill>
            <a:srgbClr val="FFFFFF">
              <a:alpha val="41000"/>
            </a:srgbClr>
          </a:solidFill>
          <a:ln/>
        </p:spPr>
      </p:sp>
      <p:sp>
        <p:nvSpPr>
          <p:cNvPr id="85" name="Shape 83"/>
          <p:cNvSpPr/>
          <p:nvPr/>
        </p:nvSpPr>
        <p:spPr>
          <a:xfrm>
            <a:off x="8315942" y="4215749"/>
            <a:ext cx="46301" cy="46301"/>
          </a:xfrm>
          <a:prstGeom prst="ellipse">
            <a:avLst/>
          </a:prstGeom>
          <a:solidFill>
            <a:srgbClr val="FFFFFF">
              <a:alpha val="52000"/>
            </a:srgbClr>
          </a:solidFill>
          <a:ln/>
        </p:spPr>
      </p:sp>
      <p:sp>
        <p:nvSpPr>
          <p:cNvPr id="86" name="Shape 84"/>
          <p:cNvSpPr/>
          <p:nvPr/>
        </p:nvSpPr>
        <p:spPr>
          <a:xfrm>
            <a:off x="696512" y="412977"/>
            <a:ext cx="38909" cy="38909"/>
          </a:xfrm>
          <a:prstGeom prst="ellipse">
            <a:avLst/>
          </a:prstGeom>
          <a:solidFill>
            <a:srgbClr val="FFFFFF">
              <a:alpha val="74000"/>
            </a:srgbClr>
          </a:solidFill>
          <a:ln/>
        </p:spPr>
      </p:sp>
      <p:sp>
        <p:nvSpPr>
          <p:cNvPr id="87" name="Shape 85"/>
          <p:cNvSpPr/>
          <p:nvPr/>
        </p:nvSpPr>
        <p:spPr>
          <a:xfrm>
            <a:off x="927106" y="202372"/>
            <a:ext cx="41884" cy="41884"/>
          </a:xfrm>
          <a:prstGeom prst="ellipse">
            <a:avLst/>
          </a:prstGeom>
          <a:solidFill>
            <a:srgbClr val="FFFFFF">
              <a:alpha val="30000"/>
            </a:srgbClr>
          </a:solidFill>
          <a:ln/>
        </p:spPr>
      </p:sp>
      <p:sp>
        <p:nvSpPr>
          <p:cNvPr id="88" name="Shape 86"/>
          <p:cNvSpPr/>
          <p:nvPr/>
        </p:nvSpPr>
        <p:spPr>
          <a:xfrm>
            <a:off x="8565807" y="900614"/>
            <a:ext cx="39681" cy="39681"/>
          </a:xfrm>
          <a:prstGeom prst="ellipse">
            <a:avLst/>
          </a:prstGeom>
          <a:solidFill>
            <a:srgbClr val="FFFFFF">
              <a:alpha val="64000"/>
            </a:srgbClr>
          </a:solidFill>
          <a:ln/>
        </p:spPr>
      </p:sp>
      <p:sp>
        <p:nvSpPr>
          <p:cNvPr id="89" name="Shape 87"/>
          <p:cNvSpPr/>
          <p:nvPr/>
        </p:nvSpPr>
        <p:spPr>
          <a:xfrm>
            <a:off x="5924315" y="3555777"/>
            <a:ext cx="44273" cy="44273"/>
          </a:xfrm>
          <a:prstGeom prst="ellipse">
            <a:avLst/>
          </a:prstGeom>
          <a:solidFill>
            <a:srgbClr val="FFFFFF">
              <a:alpha val="22000"/>
            </a:srgbClr>
          </a:solidFill>
          <a:ln/>
        </p:spPr>
      </p:sp>
      <p:sp>
        <p:nvSpPr>
          <p:cNvPr id="90" name="Shape 88"/>
          <p:cNvSpPr/>
          <p:nvPr/>
        </p:nvSpPr>
        <p:spPr>
          <a:xfrm>
            <a:off x="4128817" y="4636070"/>
            <a:ext cx="42516" cy="42516"/>
          </a:xfrm>
          <a:prstGeom prst="ellipse">
            <a:avLst/>
          </a:prstGeom>
          <a:solidFill>
            <a:srgbClr val="FFFFFF">
              <a:alpha val="48000"/>
            </a:srgbClr>
          </a:solidFill>
          <a:ln/>
        </p:spPr>
      </p:sp>
      <p:sp>
        <p:nvSpPr>
          <p:cNvPr id="91" name="Shape 89"/>
          <p:cNvSpPr/>
          <p:nvPr/>
        </p:nvSpPr>
        <p:spPr>
          <a:xfrm>
            <a:off x="6170224" y="288443"/>
            <a:ext cx="36558" cy="36558"/>
          </a:xfrm>
          <a:prstGeom prst="ellipse">
            <a:avLst/>
          </a:prstGeom>
          <a:solidFill>
            <a:srgbClr val="FFFFFF">
              <a:alpha val="51000"/>
            </a:srgbClr>
          </a:solidFill>
          <a:ln/>
        </p:spPr>
      </p:sp>
      <p:sp>
        <p:nvSpPr>
          <p:cNvPr id="92" name="Shape 90"/>
          <p:cNvSpPr/>
          <p:nvPr/>
        </p:nvSpPr>
        <p:spPr>
          <a:xfrm>
            <a:off x="1342859" y="792575"/>
            <a:ext cx="42930" cy="42930"/>
          </a:xfrm>
          <a:prstGeom prst="ellipse">
            <a:avLst/>
          </a:prstGeom>
          <a:solidFill>
            <a:srgbClr val="F4A959">
              <a:alpha val="68000"/>
            </a:srgbClr>
          </a:solidFill>
          <a:ln/>
        </p:spPr>
      </p:sp>
      <p:sp>
        <p:nvSpPr>
          <p:cNvPr id="93" name="Shape 91"/>
          <p:cNvSpPr/>
          <p:nvPr/>
        </p:nvSpPr>
        <p:spPr>
          <a:xfrm>
            <a:off x="1234849" y="211643"/>
            <a:ext cx="41793" cy="41793"/>
          </a:xfrm>
          <a:prstGeom prst="ellipse">
            <a:avLst/>
          </a:prstGeom>
          <a:solidFill>
            <a:srgbClr val="F4A959">
              <a:alpha val="63000"/>
            </a:srgbClr>
          </a:solidFill>
          <a:ln/>
        </p:spPr>
      </p:sp>
      <p:sp>
        <p:nvSpPr>
          <p:cNvPr id="94" name="Shape 92"/>
          <p:cNvSpPr/>
          <p:nvPr/>
        </p:nvSpPr>
        <p:spPr>
          <a:xfrm>
            <a:off x="1909828" y="682581"/>
            <a:ext cx="32489" cy="32489"/>
          </a:xfrm>
          <a:prstGeom prst="ellipse">
            <a:avLst/>
          </a:prstGeom>
          <a:solidFill>
            <a:srgbClr val="F4A959">
              <a:alpha val="74000"/>
            </a:srgbClr>
          </a:solidFill>
          <a:ln/>
        </p:spPr>
      </p:sp>
      <p:sp>
        <p:nvSpPr>
          <p:cNvPr id="95" name="Shape 93"/>
          <p:cNvSpPr/>
          <p:nvPr/>
        </p:nvSpPr>
        <p:spPr>
          <a:xfrm>
            <a:off x="6146916" y="3579652"/>
            <a:ext cx="44127" cy="44127"/>
          </a:xfrm>
          <a:prstGeom prst="ellipse">
            <a:avLst/>
          </a:prstGeom>
          <a:solidFill>
            <a:srgbClr val="F4A959">
              <a:alpha val="67000"/>
            </a:srgbClr>
          </a:solidFill>
          <a:ln/>
        </p:spPr>
      </p:sp>
      <p:sp>
        <p:nvSpPr>
          <p:cNvPr id="96" name="Shape 94"/>
          <p:cNvSpPr/>
          <p:nvPr/>
        </p:nvSpPr>
        <p:spPr>
          <a:xfrm>
            <a:off x="5077563" y="2115855"/>
            <a:ext cx="41856" cy="41856"/>
          </a:xfrm>
          <a:prstGeom prst="ellipse">
            <a:avLst/>
          </a:prstGeom>
          <a:solidFill>
            <a:srgbClr val="F4A959">
              <a:alpha val="54000"/>
            </a:srgbClr>
          </a:solidFill>
          <a:ln/>
        </p:spPr>
      </p:sp>
      <p:sp>
        <p:nvSpPr>
          <p:cNvPr id="97" name="Shape 95"/>
          <p:cNvSpPr/>
          <p:nvPr/>
        </p:nvSpPr>
        <p:spPr>
          <a:xfrm>
            <a:off x="2566367" y="1426454"/>
            <a:ext cx="37127" cy="37127"/>
          </a:xfrm>
          <a:prstGeom prst="ellipse">
            <a:avLst/>
          </a:prstGeom>
          <a:solidFill>
            <a:srgbClr val="F4A959">
              <a:alpha val="61000"/>
            </a:srgbClr>
          </a:solidFill>
          <a:ln/>
        </p:spPr>
      </p:sp>
      <p:sp>
        <p:nvSpPr>
          <p:cNvPr id="98" name="Shape 96"/>
          <p:cNvSpPr/>
          <p:nvPr/>
        </p:nvSpPr>
        <p:spPr>
          <a:xfrm>
            <a:off x="8088073" y="2726487"/>
            <a:ext cx="43723" cy="43723"/>
          </a:xfrm>
          <a:prstGeom prst="ellipse">
            <a:avLst/>
          </a:prstGeom>
          <a:solidFill>
            <a:srgbClr val="F4A959">
              <a:alpha val="63000"/>
            </a:srgbClr>
          </a:solidFill>
          <a:ln/>
        </p:spPr>
      </p:sp>
      <p:sp>
        <p:nvSpPr>
          <p:cNvPr id="99" name="Shape 97"/>
          <p:cNvSpPr/>
          <p:nvPr/>
        </p:nvSpPr>
        <p:spPr>
          <a:xfrm>
            <a:off x="1532115" y="4883655"/>
            <a:ext cx="54834" cy="54834"/>
          </a:xfrm>
          <a:prstGeom prst="ellipse">
            <a:avLst/>
          </a:prstGeom>
          <a:solidFill>
            <a:srgbClr val="F4A959">
              <a:alpha val="27000"/>
            </a:srgbClr>
          </a:solidFill>
          <a:ln/>
        </p:spPr>
      </p:sp>
      <p:sp>
        <p:nvSpPr>
          <p:cNvPr id="100" name="Shape 98"/>
          <p:cNvSpPr/>
          <p:nvPr/>
        </p:nvSpPr>
        <p:spPr>
          <a:xfrm>
            <a:off x="7205366" y="3964501"/>
            <a:ext cx="30713" cy="30713"/>
          </a:xfrm>
          <a:prstGeom prst="ellipse">
            <a:avLst/>
          </a:prstGeom>
          <a:solidFill>
            <a:srgbClr val="F4A959">
              <a:alpha val="68000"/>
            </a:srgbClr>
          </a:solidFill>
          <a:ln/>
        </p:spPr>
      </p:sp>
      <p:sp>
        <p:nvSpPr>
          <p:cNvPr id="101" name="Shape 99"/>
          <p:cNvSpPr/>
          <p:nvPr/>
        </p:nvSpPr>
        <p:spPr>
          <a:xfrm>
            <a:off x="6175411" y="4892496"/>
            <a:ext cx="26142" cy="26142"/>
          </a:xfrm>
          <a:prstGeom prst="ellipse">
            <a:avLst/>
          </a:prstGeom>
          <a:solidFill>
            <a:srgbClr val="F4A959">
              <a:alpha val="68000"/>
            </a:srgbClr>
          </a:solidFill>
          <a:ln/>
        </p:spPr>
      </p:sp>
      <p:sp>
        <p:nvSpPr>
          <p:cNvPr id="102" name="Shape 100"/>
          <p:cNvSpPr/>
          <p:nvPr/>
        </p:nvSpPr>
        <p:spPr>
          <a:xfrm>
            <a:off x="906727" y="4700761"/>
            <a:ext cx="47456" cy="47456"/>
          </a:xfrm>
          <a:prstGeom prst="ellipse">
            <a:avLst/>
          </a:prstGeom>
          <a:solidFill>
            <a:srgbClr val="F4A959">
              <a:alpha val="32000"/>
            </a:srgbClr>
          </a:solidFill>
          <a:ln/>
        </p:spPr>
      </p:sp>
      <p:sp>
        <p:nvSpPr>
          <p:cNvPr id="103" name="Shape 101"/>
          <p:cNvSpPr/>
          <p:nvPr/>
        </p:nvSpPr>
        <p:spPr>
          <a:xfrm>
            <a:off x="4908749" y="4999150"/>
            <a:ext cx="53519" cy="53519"/>
          </a:xfrm>
          <a:prstGeom prst="ellipse">
            <a:avLst/>
          </a:prstGeom>
          <a:solidFill>
            <a:srgbClr val="F4A959">
              <a:alpha val="79000"/>
            </a:srgbClr>
          </a:solidFill>
          <a:ln/>
        </p:spPr>
      </p:sp>
      <p:sp>
        <p:nvSpPr>
          <p:cNvPr id="104" name="Shape 102"/>
          <p:cNvSpPr/>
          <p:nvPr/>
        </p:nvSpPr>
        <p:spPr>
          <a:xfrm>
            <a:off x="976754" y="4538655"/>
            <a:ext cx="52108" cy="52108"/>
          </a:xfrm>
          <a:prstGeom prst="ellipse">
            <a:avLst/>
          </a:prstGeom>
          <a:solidFill>
            <a:srgbClr val="F4A959">
              <a:alpha val="25000"/>
            </a:srgbClr>
          </a:solidFill>
          <a:ln/>
        </p:spPr>
      </p:sp>
      <p:sp>
        <p:nvSpPr>
          <p:cNvPr id="105" name="Shape 103"/>
          <p:cNvSpPr/>
          <p:nvPr/>
        </p:nvSpPr>
        <p:spPr>
          <a:xfrm>
            <a:off x="9015463" y="4240155"/>
            <a:ext cx="32451" cy="32451"/>
          </a:xfrm>
          <a:prstGeom prst="ellipse">
            <a:avLst/>
          </a:prstGeom>
          <a:solidFill>
            <a:srgbClr val="F4A959">
              <a:alpha val="63000"/>
            </a:srgbClr>
          </a:solidFill>
          <a:ln/>
        </p:spPr>
      </p:sp>
      <p:sp>
        <p:nvSpPr>
          <p:cNvPr id="106" name="Shape 104"/>
          <p:cNvSpPr/>
          <p:nvPr/>
        </p:nvSpPr>
        <p:spPr>
          <a:xfrm>
            <a:off x="1067809" y="838030"/>
            <a:ext cx="34031" cy="34031"/>
          </a:xfrm>
          <a:prstGeom prst="ellipse">
            <a:avLst/>
          </a:prstGeom>
          <a:solidFill>
            <a:srgbClr val="F4A959">
              <a:alpha val="52000"/>
            </a:srgbClr>
          </a:solidFill>
          <a:ln/>
        </p:spPr>
      </p:sp>
      <p:sp>
        <p:nvSpPr>
          <p:cNvPr id="107" name="Shape 105"/>
          <p:cNvSpPr/>
          <p:nvPr/>
        </p:nvSpPr>
        <p:spPr>
          <a:xfrm>
            <a:off x="7592426" y="1489764"/>
            <a:ext cx="30568" cy="30568"/>
          </a:xfrm>
          <a:prstGeom prst="ellipse">
            <a:avLst/>
          </a:prstGeom>
          <a:solidFill>
            <a:srgbClr val="F4A959">
              <a:alpha val="50000"/>
            </a:srgbClr>
          </a:solidFill>
          <a:ln/>
        </p:spPr>
      </p:sp>
      <p:sp>
        <p:nvSpPr>
          <p:cNvPr id="108" name="Shape 106"/>
          <p:cNvSpPr/>
          <p:nvPr/>
        </p:nvSpPr>
        <p:spPr>
          <a:xfrm>
            <a:off x="4210315" y="3529683"/>
            <a:ext cx="38770" cy="38770"/>
          </a:xfrm>
          <a:prstGeom prst="ellipse">
            <a:avLst/>
          </a:prstGeom>
          <a:solidFill>
            <a:srgbClr val="F4A959">
              <a:alpha val="75000"/>
            </a:srgbClr>
          </a:solidFill>
          <a:ln/>
        </p:spPr>
      </p:sp>
      <p:sp>
        <p:nvSpPr>
          <p:cNvPr id="109" name="Shape 107"/>
          <p:cNvSpPr/>
          <p:nvPr/>
        </p:nvSpPr>
        <p:spPr>
          <a:xfrm>
            <a:off x="7067533" y="2271180"/>
            <a:ext cx="23008" cy="23008"/>
          </a:xfrm>
          <a:prstGeom prst="ellipse">
            <a:avLst/>
          </a:prstGeom>
          <a:solidFill>
            <a:srgbClr val="F4A959">
              <a:alpha val="39000"/>
            </a:srgbClr>
          </a:solidFill>
          <a:ln/>
        </p:spPr>
      </p:sp>
      <p:sp>
        <p:nvSpPr>
          <p:cNvPr id="110" name="Shape 108"/>
          <p:cNvSpPr/>
          <p:nvPr/>
        </p:nvSpPr>
        <p:spPr>
          <a:xfrm>
            <a:off x="1321907" y="277268"/>
            <a:ext cx="33714" cy="33714"/>
          </a:xfrm>
          <a:prstGeom prst="ellipse">
            <a:avLst/>
          </a:prstGeom>
          <a:solidFill>
            <a:srgbClr val="F4A959">
              <a:alpha val="40000"/>
            </a:srgbClr>
          </a:solidFill>
          <a:ln/>
        </p:spPr>
      </p:sp>
      <p:sp>
        <p:nvSpPr>
          <p:cNvPr id="111" name="Shape 109"/>
          <p:cNvSpPr/>
          <p:nvPr/>
        </p:nvSpPr>
        <p:spPr>
          <a:xfrm>
            <a:off x="8286042" y="3603257"/>
            <a:ext cx="25042" cy="25042"/>
          </a:xfrm>
          <a:prstGeom prst="ellipse">
            <a:avLst/>
          </a:prstGeom>
          <a:solidFill>
            <a:srgbClr val="F4A959">
              <a:alpha val="37000"/>
            </a:srgbClr>
          </a:solidFill>
          <a:ln/>
        </p:spPr>
      </p:sp>
      <p:sp>
        <p:nvSpPr>
          <p:cNvPr id="112" name="Shape 110"/>
          <p:cNvSpPr/>
          <p:nvPr/>
        </p:nvSpPr>
        <p:spPr>
          <a:xfrm>
            <a:off x="7204060" y="3004883"/>
            <a:ext cx="35783" cy="35783"/>
          </a:xfrm>
          <a:prstGeom prst="ellipse">
            <a:avLst/>
          </a:prstGeom>
          <a:solidFill>
            <a:srgbClr val="F4A959">
              <a:alpha val="29000"/>
            </a:srgbClr>
          </a:solidFill>
          <a:ln/>
        </p:spPr>
      </p:sp>
      <p:sp>
        <p:nvSpPr>
          <p:cNvPr id="113" name="Shape 111"/>
          <p:cNvSpPr/>
          <p:nvPr/>
        </p:nvSpPr>
        <p:spPr>
          <a:xfrm>
            <a:off x="3020304" y="2949369"/>
            <a:ext cx="49189" cy="49189"/>
          </a:xfrm>
          <a:prstGeom prst="ellipse">
            <a:avLst/>
          </a:prstGeom>
          <a:solidFill>
            <a:srgbClr val="F4A959">
              <a:alpha val="70000"/>
            </a:srgbClr>
          </a:solidFill>
          <a:ln/>
        </p:spPr>
      </p:sp>
      <p:sp>
        <p:nvSpPr>
          <p:cNvPr id="114" name="Shape 112"/>
          <p:cNvSpPr/>
          <p:nvPr/>
        </p:nvSpPr>
        <p:spPr>
          <a:xfrm>
            <a:off x="2008957" y="1608447"/>
            <a:ext cx="50284" cy="50284"/>
          </a:xfrm>
          <a:prstGeom prst="ellipse">
            <a:avLst/>
          </a:prstGeom>
          <a:solidFill>
            <a:srgbClr val="F4A959">
              <a:alpha val="37000"/>
            </a:srgbClr>
          </a:solidFill>
          <a:ln/>
        </p:spPr>
      </p:sp>
      <p:sp>
        <p:nvSpPr>
          <p:cNvPr id="115" name="Shape 113"/>
          <p:cNvSpPr/>
          <p:nvPr/>
        </p:nvSpPr>
        <p:spPr>
          <a:xfrm>
            <a:off x="8674596" y="4328993"/>
            <a:ext cx="35589" cy="35589"/>
          </a:xfrm>
          <a:prstGeom prst="ellipse">
            <a:avLst/>
          </a:prstGeom>
          <a:solidFill>
            <a:srgbClr val="F4A959">
              <a:alpha val="69000"/>
            </a:srgbClr>
          </a:solidFill>
          <a:ln/>
        </p:spPr>
      </p:sp>
      <p:sp>
        <p:nvSpPr>
          <p:cNvPr id="116" name="Shape 114"/>
          <p:cNvSpPr/>
          <p:nvPr/>
        </p:nvSpPr>
        <p:spPr>
          <a:xfrm>
            <a:off x="3921671" y="4892436"/>
            <a:ext cx="45813" cy="45813"/>
          </a:xfrm>
          <a:prstGeom prst="ellipse">
            <a:avLst/>
          </a:prstGeom>
          <a:solidFill>
            <a:srgbClr val="F4A959">
              <a:alpha val="40000"/>
            </a:srgbClr>
          </a:solidFill>
          <a:ln/>
        </p:spPr>
      </p:sp>
      <p:sp>
        <p:nvSpPr>
          <p:cNvPr id="117" name="Shape 115"/>
          <p:cNvSpPr/>
          <p:nvPr/>
        </p:nvSpPr>
        <p:spPr>
          <a:xfrm>
            <a:off x="1977030" y="4489355"/>
            <a:ext cx="44978" cy="44978"/>
          </a:xfrm>
          <a:prstGeom prst="ellipse">
            <a:avLst/>
          </a:prstGeom>
          <a:solidFill>
            <a:srgbClr val="F4A959">
              <a:alpha val="32000"/>
            </a:srgbClr>
          </a:solidFill>
          <a:ln/>
        </p:spPr>
      </p:sp>
      <p:sp>
        <p:nvSpPr>
          <p:cNvPr id="118" name="Shape 116"/>
          <p:cNvSpPr/>
          <p:nvPr/>
        </p:nvSpPr>
        <p:spPr>
          <a:xfrm>
            <a:off x="4778258" y="3961387"/>
            <a:ext cx="30267" cy="30267"/>
          </a:xfrm>
          <a:prstGeom prst="ellipse">
            <a:avLst/>
          </a:prstGeom>
          <a:solidFill>
            <a:srgbClr val="F4A959">
              <a:alpha val="29000"/>
            </a:srgbClr>
          </a:solidFill>
          <a:ln/>
        </p:spPr>
      </p:sp>
      <p:sp>
        <p:nvSpPr>
          <p:cNvPr id="119" name="Shape 117"/>
          <p:cNvSpPr/>
          <p:nvPr/>
        </p:nvSpPr>
        <p:spPr>
          <a:xfrm>
            <a:off x="2688999" y="4195036"/>
            <a:ext cx="53740" cy="53740"/>
          </a:xfrm>
          <a:prstGeom prst="ellipse">
            <a:avLst/>
          </a:prstGeom>
          <a:solidFill>
            <a:srgbClr val="F4A959">
              <a:alpha val="46000"/>
            </a:srgbClr>
          </a:solidFill>
          <a:ln/>
        </p:spPr>
      </p:sp>
      <p:sp>
        <p:nvSpPr>
          <p:cNvPr id="120" name="Shape 118"/>
          <p:cNvSpPr/>
          <p:nvPr/>
        </p:nvSpPr>
        <p:spPr>
          <a:xfrm>
            <a:off x="2946248" y="1951200"/>
            <a:ext cx="39322" cy="39322"/>
          </a:xfrm>
          <a:prstGeom prst="ellipse">
            <a:avLst/>
          </a:prstGeom>
          <a:solidFill>
            <a:srgbClr val="F4A959">
              <a:alpha val="78000"/>
            </a:srgbClr>
          </a:solidFill>
          <a:ln/>
        </p:spPr>
      </p:sp>
      <p:sp>
        <p:nvSpPr>
          <p:cNvPr id="121" name="Shape 119"/>
          <p:cNvSpPr/>
          <p:nvPr/>
        </p:nvSpPr>
        <p:spPr>
          <a:xfrm>
            <a:off x="1374891" y="3480141"/>
            <a:ext cx="34036" cy="34036"/>
          </a:xfrm>
          <a:prstGeom prst="ellipse">
            <a:avLst/>
          </a:prstGeom>
          <a:solidFill>
            <a:srgbClr val="F4A959">
              <a:alpha val="51000"/>
            </a:srgbClr>
          </a:solidFill>
          <a:ln/>
        </p:spPr>
      </p:sp>
      <p:sp>
        <p:nvSpPr>
          <p:cNvPr id="122" name="Shape 120"/>
          <p:cNvSpPr/>
          <p:nvPr/>
        </p:nvSpPr>
        <p:spPr>
          <a:xfrm>
            <a:off x="2971800" y="1547622"/>
            <a:ext cx="3200400" cy="2080260"/>
          </a:xfrm>
          <a:prstGeom prst="ellipse">
            <a:avLst/>
          </a:prstGeom>
          <a:solidFill>
            <a:srgbClr val="F4A959">
              <a:alpha val="10000"/>
            </a:srgbClr>
          </a:solidFill>
          <a:ln/>
        </p:spPr>
      </p:sp>
      <p:sp>
        <p:nvSpPr>
          <p:cNvPr id="123" name="Shape 121"/>
          <p:cNvSpPr/>
          <p:nvPr/>
        </p:nvSpPr>
        <p:spPr>
          <a:xfrm>
            <a:off x="3429000" y="1840230"/>
            <a:ext cx="2286000" cy="1485900"/>
          </a:xfrm>
          <a:prstGeom prst="ellipse">
            <a:avLst/>
          </a:prstGeom>
          <a:solidFill>
            <a:srgbClr val="F4A959">
              <a:alpha val="8000"/>
            </a:srgbClr>
          </a:solidFill>
          <a:ln/>
        </p:spPr>
      </p:sp>
      <p:sp>
        <p:nvSpPr>
          <p:cNvPr id="124" name="Shape 122"/>
          <p:cNvSpPr/>
          <p:nvPr/>
        </p:nvSpPr>
        <p:spPr>
          <a:xfrm>
            <a:off x="3886200" y="2132838"/>
            <a:ext cx="1371600" cy="891540"/>
          </a:xfrm>
          <a:prstGeom prst="ellipse">
            <a:avLst/>
          </a:prstGeom>
          <a:solidFill>
            <a:srgbClr val="F4A959">
              <a:alpha val="6000"/>
            </a:srgbClr>
          </a:solidFill>
          <a:ln/>
        </p:spPr>
      </p:sp>
      <p:sp>
        <p:nvSpPr>
          <p:cNvPr id="125" name="Text 123"/>
          <p:cNvSpPr/>
          <p:nvPr/>
        </p:nvSpPr>
        <p:spPr>
          <a:xfrm>
            <a:off x="457200" y="914400"/>
            <a:ext cx="8229600" cy="1737360"/>
          </a:xfrm>
          <a:prstGeom prst="rect">
            <a:avLst/>
          </a:prstGeom>
          <a:noFill/>
          <a:ln/>
        </p:spPr>
        <p:txBody>
          <a:bodyPr wrap="square" rtlCol="0" anchor="ctr"/>
          <a:lstStyle/>
          <a:p>
            <a:pPr algn="ctr" indent="0" marL="0">
              <a:buNone/>
            </a:pPr>
            <a:r>
              <a:rPr lang="en-US" sz="6200" i="1" dirty="0">
                <a:solidFill>
                  <a:srgbClr val="F5EAD8"/>
                </a:solidFill>
                <a:effectLst>
                  <a:glow rad="101600">
                    <a:srgbClr val="F4A959">
                      <a:alpha val="30000"/>
                    </a:srgbClr>
                  </a:glow>
                </a:effectLst>
                <a:latin typeface="Georgia" pitchFamily="34" charset="0"/>
                <a:ea typeface="Georgia" pitchFamily="34" charset="-122"/>
                <a:cs typeface="Georgia" pitchFamily="34" charset="-120"/>
              </a:rPr>
              <a:t>Thanks for riding.</a:t>
            </a:r>
            <a:endParaRPr lang="en-US" sz="6200" dirty="0"/>
          </a:p>
        </p:txBody>
      </p:sp>
      <p:sp>
        <p:nvSpPr>
          <p:cNvPr id="126" name="Shape 124"/>
          <p:cNvSpPr/>
          <p:nvPr/>
        </p:nvSpPr>
        <p:spPr>
          <a:xfrm>
            <a:off x="3931920" y="2834640"/>
            <a:ext cx="54864" cy="54864"/>
          </a:xfrm>
          <a:prstGeom prst="ellipse">
            <a:avLst/>
          </a:prstGeom>
          <a:solidFill>
            <a:srgbClr val="D4A843">
              <a:alpha val="50000"/>
            </a:srgbClr>
          </a:solidFill>
          <a:ln/>
        </p:spPr>
      </p:sp>
      <p:sp>
        <p:nvSpPr>
          <p:cNvPr id="127" name="Shape 125"/>
          <p:cNvSpPr/>
          <p:nvPr/>
        </p:nvSpPr>
        <p:spPr>
          <a:xfrm>
            <a:off x="4206240" y="2834640"/>
            <a:ext cx="54864" cy="54864"/>
          </a:xfrm>
          <a:prstGeom prst="ellipse">
            <a:avLst/>
          </a:prstGeom>
          <a:solidFill>
            <a:srgbClr val="D4A843">
              <a:alpha val="50000"/>
            </a:srgbClr>
          </a:solidFill>
          <a:ln/>
        </p:spPr>
      </p:sp>
      <p:sp>
        <p:nvSpPr>
          <p:cNvPr id="128" name="Shape 126"/>
          <p:cNvSpPr/>
          <p:nvPr/>
        </p:nvSpPr>
        <p:spPr>
          <a:xfrm>
            <a:off x="4480560" y="2834640"/>
            <a:ext cx="54864" cy="54864"/>
          </a:xfrm>
          <a:prstGeom prst="ellipse">
            <a:avLst/>
          </a:prstGeom>
          <a:solidFill>
            <a:srgbClr val="D4A843">
              <a:alpha val="50000"/>
            </a:srgbClr>
          </a:solidFill>
          <a:ln/>
        </p:spPr>
      </p:sp>
      <p:sp>
        <p:nvSpPr>
          <p:cNvPr id="129" name="Shape 127"/>
          <p:cNvSpPr/>
          <p:nvPr/>
        </p:nvSpPr>
        <p:spPr>
          <a:xfrm>
            <a:off x="4754880" y="2834640"/>
            <a:ext cx="54864" cy="54864"/>
          </a:xfrm>
          <a:prstGeom prst="ellipse">
            <a:avLst/>
          </a:prstGeom>
          <a:solidFill>
            <a:srgbClr val="D4A843">
              <a:alpha val="50000"/>
            </a:srgbClr>
          </a:solidFill>
          <a:ln/>
        </p:spPr>
      </p:sp>
      <p:sp>
        <p:nvSpPr>
          <p:cNvPr id="130" name="Shape 128"/>
          <p:cNvSpPr/>
          <p:nvPr/>
        </p:nvSpPr>
        <p:spPr>
          <a:xfrm>
            <a:off x="5029200" y="2834640"/>
            <a:ext cx="54864" cy="54864"/>
          </a:xfrm>
          <a:prstGeom prst="ellipse">
            <a:avLst/>
          </a:prstGeom>
          <a:solidFill>
            <a:srgbClr val="D4A843">
              <a:alpha val="50000"/>
            </a:srgbClr>
          </a:solidFill>
          <a:ln/>
        </p:spPr>
      </p:sp>
      <p:sp>
        <p:nvSpPr>
          <p:cNvPr id="131" name="Text 129"/>
          <p:cNvSpPr/>
          <p:nvPr/>
        </p:nvSpPr>
        <p:spPr>
          <a:xfrm>
            <a:off x="457200" y="3017520"/>
            <a:ext cx="8229600" cy="548640"/>
          </a:xfrm>
          <a:prstGeom prst="rect">
            <a:avLst/>
          </a:prstGeom>
          <a:noFill/>
          <a:ln/>
        </p:spPr>
        <p:txBody>
          <a:bodyPr wrap="square" rtlCol="0" anchor="ctr"/>
          <a:lstStyle/>
          <a:p>
            <a:pPr algn="ctr" indent="0" marL="0">
              <a:buNone/>
            </a:pPr>
            <a:r>
              <a:rPr lang="en-US" sz="1600" i="1" dirty="0">
                <a:solidFill>
                  <a:srgbClr val="D4A843">
                    <a:alpha val="75000"/>
                  </a:srgbClr>
                </a:solidFill>
                <a:latin typeface="Georgia" pitchFamily="34" charset="0"/>
                <a:ea typeface="Georgia" pitchFamily="34" charset="-122"/>
                <a:cs typeface="Georgia" pitchFamily="34" charset="-120"/>
              </a:rPr>
              <a:t>The Dream Train</a:t>
            </a:r>
            <a:endParaRPr lang="en-US" sz="1600" dirty="0"/>
          </a:p>
        </p:txBody>
      </p:sp>
      <p:sp>
        <p:nvSpPr>
          <p:cNvPr id="132" name="Text 130"/>
          <p:cNvSpPr/>
          <p:nvPr/>
        </p:nvSpPr>
        <p:spPr>
          <a:xfrm>
            <a:off x="914400" y="3657600"/>
            <a:ext cx="7315200" cy="365760"/>
          </a:xfrm>
          <a:prstGeom prst="rect">
            <a:avLst/>
          </a:prstGeom>
          <a:noFill/>
          <a:ln/>
        </p:spPr>
        <p:txBody>
          <a:bodyPr wrap="square" rtlCol="0" anchor="ctr"/>
          <a:lstStyle/>
          <a:p>
            <a:pPr algn="ctr" indent="0" marL="0">
              <a:buNone/>
            </a:pPr>
            <a:r>
              <a:rPr lang="en-US" sz="1200" i="1" dirty="0">
                <a:solidFill>
                  <a:srgbClr val="9E8B6E">
                    <a:alpha val="70000"/>
                  </a:srgbClr>
                </a:solidFill>
                <a:latin typeface="Georgia" pitchFamily="34" charset="0"/>
                <a:ea typeface="Georgia" pitchFamily="34" charset="-122"/>
                <a:cs typeface="Georgia" pitchFamily="34" charset="-120"/>
              </a:rPr>
              <a:t>Made with love · For Jude</a:t>
            </a:r>
            <a:endParaRPr lang="en-US" sz="1200" dirty="0"/>
          </a:p>
        </p:txBody>
      </p:sp>
      <p:sp>
        <p:nvSpPr>
          <p:cNvPr id="133" name="Shape 131"/>
          <p:cNvSpPr/>
          <p:nvPr/>
        </p:nvSpPr>
        <p:spPr>
          <a:xfrm>
            <a:off x="3931920" y="4206240"/>
            <a:ext cx="54864" cy="54864"/>
          </a:xfrm>
          <a:prstGeom prst="ellipse">
            <a:avLst/>
          </a:prstGeom>
          <a:solidFill>
            <a:srgbClr val="D4A843">
              <a:alpha val="50000"/>
            </a:srgbClr>
          </a:solidFill>
          <a:ln/>
        </p:spPr>
      </p:sp>
      <p:sp>
        <p:nvSpPr>
          <p:cNvPr id="134" name="Shape 132"/>
          <p:cNvSpPr/>
          <p:nvPr/>
        </p:nvSpPr>
        <p:spPr>
          <a:xfrm>
            <a:off x="4206240" y="4206240"/>
            <a:ext cx="54864" cy="54864"/>
          </a:xfrm>
          <a:prstGeom prst="ellipse">
            <a:avLst/>
          </a:prstGeom>
          <a:solidFill>
            <a:srgbClr val="D4A843">
              <a:alpha val="50000"/>
            </a:srgbClr>
          </a:solidFill>
          <a:ln/>
        </p:spPr>
      </p:sp>
      <p:sp>
        <p:nvSpPr>
          <p:cNvPr id="135" name="Shape 133"/>
          <p:cNvSpPr/>
          <p:nvPr/>
        </p:nvSpPr>
        <p:spPr>
          <a:xfrm>
            <a:off x="4480560" y="4206240"/>
            <a:ext cx="54864" cy="54864"/>
          </a:xfrm>
          <a:prstGeom prst="ellipse">
            <a:avLst/>
          </a:prstGeom>
          <a:solidFill>
            <a:srgbClr val="D4A843">
              <a:alpha val="50000"/>
            </a:srgbClr>
          </a:solidFill>
          <a:ln/>
        </p:spPr>
      </p:sp>
      <p:sp>
        <p:nvSpPr>
          <p:cNvPr id="136" name="Shape 134"/>
          <p:cNvSpPr/>
          <p:nvPr/>
        </p:nvSpPr>
        <p:spPr>
          <a:xfrm>
            <a:off x="4754880" y="4206240"/>
            <a:ext cx="54864" cy="54864"/>
          </a:xfrm>
          <a:prstGeom prst="ellipse">
            <a:avLst/>
          </a:prstGeom>
          <a:solidFill>
            <a:srgbClr val="D4A843">
              <a:alpha val="50000"/>
            </a:srgbClr>
          </a:solidFill>
          <a:ln/>
        </p:spPr>
      </p:sp>
      <p:sp>
        <p:nvSpPr>
          <p:cNvPr id="137" name="Shape 135"/>
          <p:cNvSpPr/>
          <p:nvPr/>
        </p:nvSpPr>
        <p:spPr>
          <a:xfrm>
            <a:off x="5029200" y="4206240"/>
            <a:ext cx="54864" cy="54864"/>
          </a:xfrm>
          <a:prstGeom prst="ellipse">
            <a:avLst/>
          </a:prstGeom>
          <a:solidFill>
            <a:srgbClr val="D4A843">
              <a:alpha val="50000"/>
            </a:srgbClr>
          </a:solidFill>
          <a:ln/>
        </p:spPr>
      </p:sp>
      <p:sp>
        <p:nvSpPr>
          <p:cNvPr id="138" name="Text 136"/>
          <p:cNvSpPr/>
          <p:nvPr/>
        </p:nvSpPr>
        <p:spPr>
          <a:xfrm>
            <a:off x="457200" y="4572000"/>
            <a:ext cx="8229600" cy="320040"/>
          </a:xfrm>
          <a:prstGeom prst="rect">
            <a:avLst/>
          </a:prstGeom>
          <a:noFill/>
          <a:ln/>
        </p:spPr>
        <p:txBody>
          <a:bodyPr wrap="square" rtlCol="0" anchor="ctr"/>
          <a:lstStyle/>
          <a:p>
            <a:pPr algn="ctr" indent="0" marL="0">
              <a:buNone/>
            </a:pPr>
            <a:r>
              <a:rPr lang="en-US" sz="800" dirty="0">
                <a:solidFill>
                  <a:srgbClr val="D4A843">
                    <a:alpha val="50000"/>
                  </a:srgbClr>
                </a:solidFill>
                <a:latin typeface="Courier New" pitchFamily="34" charset="0"/>
                <a:ea typeface="Courier New" pitchFamily="34" charset="-122"/>
                <a:cs typeface="Courier New" pitchFamily="34" charset="-120"/>
              </a:rPr>
              <a:t>END OF THE LINE</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E0820"/>
        </a:solidFill>
      </p:bgPr>
    </p:bg>
    <p:spTree>
      <p:nvGrpSpPr>
        <p:cNvPr id="1" name=""/>
        <p:cNvGrpSpPr/>
        <p:nvPr/>
      </p:nvGrpSpPr>
      <p:grpSpPr>
        <a:xfrm>
          <a:off x="0" y="0"/>
          <a:ext cx="0" cy="0"/>
          <a:chOff x="0" y="0"/>
          <a:chExt cx="0" cy="0"/>
        </a:xfrm>
      </p:grpSpPr>
      <p:sp>
        <p:nvSpPr>
          <p:cNvPr id="2" name="Shape 0"/>
          <p:cNvSpPr/>
          <p:nvPr/>
        </p:nvSpPr>
        <p:spPr>
          <a:xfrm>
            <a:off x="1160620" y="1654259"/>
            <a:ext cx="20451" cy="20451"/>
          </a:xfrm>
          <a:prstGeom prst="ellipse">
            <a:avLst/>
          </a:prstGeom>
          <a:solidFill>
            <a:srgbClr val="FFD090">
              <a:alpha val="43000"/>
            </a:srgbClr>
          </a:solidFill>
          <a:ln/>
        </p:spPr>
      </p:sp>
      <p:sp>
        <p:nvSpPr>
          <p:cNvPr id="3" name="Shape 1"/>
          <p:cNvSpPr/>
          <p:nvPr/>
        </p:nvSpPr>
        <p:spPr>
          <a:xfrm>
            <a:off x="987350" y="334284"/>
            <a:ext cx="37957" cy="37957"/>
          </a:xfrm>
          <a:prstGeom prst="ellipse">
            <a:avLst/>
          </a:prstGeom>
          <a:solidFill>
            <a:srgbClr val="FFD090">
              <a:alpha val="40000"/>
            </a:srgbClr>
          </a:solidFill>
          <a:ln/>
        </p:spPr>
      </p:sp>
      <p:sp>
        <p:nvSpPr>
          <p:cNvPr id="4" name="Shape 2"/>
          <p:cNvSpPr/>
          <p:nvPr/>
        </p:nvSpPr>
        <p:spPr>
          <a:xfrm>
            <a:off x="2399619" y="1340532"/>
            <a:ext cx="21007" cy="21007"/>
          </a:xfrm>
          <a:prstGeom prst="ellipse">
            <a:avLst/>
          </a:prstGeom>
          <a:solidFill>
            <a:srgbClr val="FFD090">
              <a:alpha val="47000"/>
            </a:srgbClr>
          </a:solidFill>
          <a:ln/>
        </p:spPr>
      </p:sp>
      <p:sp>
        <p:nvSpPr>
          <p:cNvPr id="5" name="Shape 3"/>
          <p:cNvSpPr/>
          <p:nvPr/>
        </p:nvSpPr>
        <p:spPr>
          <a:xfrm>
            <a:off x="5034281" y="2404346"/>
            <a:ext cx="41471" cy="41471"/>
          </a:xfrm>
          <a:prstGeom prst="ellipse">
            <a:avLst/>
          </a:prstGeom>
          <a:solidFill>
            <a:srgbClr val="FFD090">
              <a:alpha val="46000"/>
            </a:srgbClr>
          </a:solidFill>
          <a:ln/>
        </p:spPr>
      </p:sp>
      <p:sp>
        <p:nvSpPr>
          <p:cNvPr id="6" name="Shape 4"/>
          <p:cNvSpPr/>
          <p:nvPr/>
        </p:nvSpPr>
        <p:spPr>
          <a:xfrm>
            <a:off x="1243697" y="1857152"/>
            <a:ext cx="46657" cy="46657"/>
          </a:xfrm>
          <a:prstGeom prst="ellipse">
            <a:avLst/>
          </a:prstGeom>
          <a:solidFill>
            <a:srgbClr val="FFD090">
              <a:alpha val="32000"/>
            </a:srgbClr>
          </a:solidFill>
          <a:ln/>
        </p:spPr>
      </p:sp>
      <p:sp>
        <p:nvSpPr>
          <p:cNvPr id="7" name="Shape 5"/>
          <p:cNvSpPr/>
          <p:nvPr/>
        </p:nvSpPr>
        <p:spPr>
          <a:xfrm>
            <a:off x="1532547" y="46660"/>
            <a:ext cx="48994" cy="48994"/>
          </a:xfrm>
          <a:prstGeom prst="ellipse">
            <a:avLst/>
          </a:prstGeom>
          <a:solidFill>
            <a:srgbClr val="FFD090">
              <a:alpha val="68000"/>
            </a:srgbClr>
          </a:solidFill>
          <a:ln/>
        </p:spPr>
      </p:sp>
      <p:sp>
        <p:nvSpPr>
          <p:cNvPr id="8" name="Shape 6"/>
          <p:cNvSpPr/>
          <p:nvPr/>
        </p:nvSpPr>
        <p:spPr>
          <a:xfrm>
            <a:off x="1412740" y="2615806"/>
            <a:ext cx="24303" cy="24303"/>
          </a:xfrm>
          <a:prstGeom prst="ellipse">
            <a:avLst/>
          </a:prstGeom>
          <a:solidFill>
            <a:srgbClr val="FFD090">
              <a:alpha val="69000"/>
            </a:srgbClr>
          </a:solidFill>
          <a:ln/>
        </p:spPr>
      </p:sp>
      <p:sp>
        <p:nvSpPr>
          <p:cNvPr id="9" name="Shape 7"/>
          <p:cNvSpPr/>
          <p:nvPr/>
        </p:nvSpPr>
        <p:spPr>
          <a:xfrm>
            <a:off x="5536432" y="1369182"/>
            <a:ext cx="40307" cy="40307"/>
          </a:xfrm>
          <a:prstGeom prst="ellipse">
            <a:avLst/>
          </a:prstGeom>
          <a:solidFill>
            <a:srgbClr val="FFD090">
              <a:alpha val="32000"/>
            </a:srgbClr>
          </a:solidFill>
          <a:ln/>
        </p:spPr>
      </p:sp>
      <p:sp>
        <p:nvSpPr>
          <p:cNvPr id="10" name="Shape 8"/>
          <p:cNvSpPr/>
          <p:nvPr/>
        </p:nvSpPr>
        <p:spPr>
          <a:xfrm>
            <a:off x="4300631" y="2954678"/>
            <a:ext cx="50020" cy="50020"/>
          </a:xfrm>
          <a:prstGeom prst="ellipse">
            <a:avLst/>
          </a:prstGeom>
          <a:solidFill>
            <a:srgbClr val="FFD090">
              <a:alpha val="75000"/>
            </a:srgbClr>
          </a:solidFill>
          <a:ln/>
        </p:spPr>
      </p:sp>
      <p:sp>
        <p:nvSpPr>
          <p:cNvPr id="11" name="Shape 9"/>
          <p:cNvSpPr/>
          <p:nvPr/>
        </p:nvSpPr>
        <p:spPr>
          <a:xfrm>
            <a:off x="2800511" y="3084915"/>
            <a:ext cx="41073" cy="41073"/>
          </a:xfrm>
          <a:prstGeom prst="ellipse">
            <a:avLst/>
          </a:prstGeom>
          <a:solidFill>
            <a:srgbClr val="FFD090">
              <a:alpha val="30000"/>
            </a:srgbClr>
          </a:solidFill>
          <a:ln/>
        </p:spPr>
      </p:sp>
      <p:sp>
        <p:nvSpPr>
          <p:cNvPr id="12" name="Shape 10"/>
          <p:cNvSpPr/>
          <p:nvPr/>
        </p:nvSpPr>
        <p:spPr>
          <a:xfrm>
            <a:off x="8638238" y="3480138"/>
            <a:ext cx="21808" cy="21808"/>
          </a:xfrm>
          <a:prstGeom prst="ellipse">
            <a:avLst/>
          </a:prstGeom>
          <a:solidFill>
            <a:srgbClr val="FFD090">
              <a:alpha val="49000"/>
            </a:srgbClr>
          </a:solidFill>
          <a:ln/>
        </p:spPr>
      </p:sp>
      <p:sp>
        <p:nvSpPr>
          <p:cNvPr id="13" name="Shape 11"/>
          <p:cNvSpPr/>
          <p:nvPr/>
        </p:nvSpPr>
        <p:spPr>
          <a:xfrm>
            <a:off x="6998724" y="3842568"/>
            <a:ext cx="48907" cy="48907"/>
          </a:xfrm>
          <a:prstGeom prst="ellipse">
            <a:avLst/>
          </a:prstGeom>
          <a:solidFill>
            <a:srgbClr val="FFD090">
              <a:alpha val="25000"/>
            </a:srgbClr>
          </a:solidFill>
          <a:ln/>
        </p:spPr>
      </p:sp>
      <p:sp>
        <p:nvSpPr>
          <p:cNvPr id="14" name="Shape 12"/>
          <p:cNvSpPr/>
          <p:nvPr/>
        </p:nvSpPr>
        <p:spPr>
          <a:xfrm>
            <a:off x="713281" y="3719768"/>
            <a:ext cx="43549" cy="43549"/>
          </a:xfrm>
          <a:prstGeom prst="ellipse">
            <a:avLst/>
          </a:prstGeom>
          <a:solidFill>
            <a:srgbClr val="FFD090">
              <a:alpha val="30000"/>
            </a:srgbClr>
          </a:solidFill>
          <a:ln/>
        </p:spPr>
      </p:sp>
      <p:sp>
        <p:nvSpPr>
          <p:cNvPr id="15" name="Shape 13"/>
          <p:cNvSpPr/>
          <p:nvPr/>
        </p:nvSpPr>
        <p:spPr>
          <a:xfrm>
            <a:off x="1179871" y="2292866"/>
            <a:ext cx="34675" cy="34675"/>
          </a:xfrm>
          <a:prstGeom prst="ellipse">
            <a:avLst/>
          </a:prstGeom>
          <a:solidFill>
            <a:srgbClr val="FFD090">
              <a:alpha val="68000"/>
            </a:srgbClr>
          </a:solidFill>
          <a:ln/>
        </p:spPr>
      </p:sp>
      <p:sp>
        <p:nvSpPr>
          <p:cNvPr id="16" name="Shape 14"/>
          <p:cNvSpPr/>
          <p:nvPr/>
        </p:nvSpPr>
        <p:spPr>
          <a:xfrm>
            <a:off x="7170633" y="728399"/>
            <a:ext cx="51031" cy="51031"/>
          </a:xfrm>
          <a:prstGeom prst="ellipse">
            <a:avLst/>
          </a:prstGeom>
          <a:solidFill>
            <a:srgbClr val="FFD090">
              <a:alpha val="27000"/>
            </a:srgbClr>
          </a:solidFill>
          <a:ln/>
        </p:spPr>
      </p:sp>
      <p:sp>
        <p:nvSpPr>
          <p:cNvPr id="17" name="Shape 15"/>
          <p:cNvSpPr/>
          <p:nvPr/>
        </p:nvSpPr>
        <p:spPr>
          <a:xfrm>
            <a:off x="4199537" y="1517986"/>
            <a:ext cx="51191" cy="51191"/>
          </a:xfrm>
          <a:prstGeom prst="ellipse">
            <a:avLst/>
          </a:prstGeom>
          <a:solidFill>
            <a:srgbClr val="FFD090">
              <a:alpha val="27000"/>
            </a:srgbClr>
          </a:solidFill>
          <a:ln/>
        </p:spPr>
      </p:sp>
      <p:sp>
        <p:nvSpPr>
          <p:cNvPr id="18" name="Shape 16"/>
          <p:cNvSpPr/>
          <p:nvPr/>
        </p:nvSpPr>
        <p:spPr>
          <a:xfrm>
            <a:off x="7954019" y="2985694"/>
            <a:ext cx="50215" cy="50215"/>
          </a:xfrm>
          <a:prstGeom prst="ellipse">
            <a:avLst/>
          </a:prstGeom>
          <a:solidFill>
            <a:srgbClr val="FFD090">
              <a:alpha val="51000"/>
            </a:srgbClr>
          </a:solidFill>
          <a:ln/>
        </p:spPr>
      </p:sp>
      <p:sp>
        <p:nvSpPr>
          <p:cNvPr id="19" name="Shape 17"/>
          <p:cNvSpPr/>
          <p:nvPr/>
        </p:nvSpPr>
        <p:spPr>
          <a:xfrm>
            <a:off x="5669592" y="2540024"/>
            <a:ext cx="37820" cy="37820"/>
          </a:xfrm>
          <a:prstGeom prst="ellipse">
            <a:avLst/>
          </a:prstGeom>
          <a:solidFill>
            <a:srgbClr val="FFD090">
              <a:alpha val="43000"/>
            </a:srgbClr>
          </a:solidFill>
          <a:ln/>
        </p:spPr>
      </p:sp>
      <p:sp>
        <p:nvSpPr>
          <p:cNvPr id="20" name="Shape 18"/>
          <p:cNvSpPr/>
          <p:nvPr/>
        </p:nvSpPr>
        <p:spPr>
          <a:xfrm>
            <a:off x="3800745" y="3884153"/>
            <a:ext cx="19933" cy="19933"/>
          </a:xfrm>
          <a:prstGeom prst="ellipse">
            <a:avLst/>
          </a:prstGeom>
          <a:solidFill>
            <a:srgbClr val="FFD090">
              <a:alpha val="65000"/>
            </a:srgbClr>
          </a:solidFill>
          <a:ln/>
        </p:spPr>
      </p:sp>
      <p:sp>
        <p:nvSpPr>
          <p:cNvPr id="21" name="Shape 19"/>
          <p:cNvSpPr/>
          <p:nvPr/>
        </p:nvSpPr>
        <p:spPr>
          <a:xfrm>
            <a:off x="1914569" y="4984799"/>
            <a:ext cx="44093" cy="44093"/>
          </a:xfrm>
          <a:prstGeom prst="ellipse">
            <a:avLst/>
          </a:prstGeom>
          <a:solidFill>
            <a:srgbClr val="FFD090">
              <a:alpha val="42000"/>
            </a:srgbClr>
          </a:solidFill>
          <a:ln/>
        </p:spPr>
      </p:sp>
      <p:sp>
        <p:nvSpPr>
          <p:cNvPr id="22" name="Shape 20"/>
          <p:cNvSpPr/>
          <p:nvPr/>
        </p:nvSpPr>
        <p:spPr>
          <a:xfrm>
            <a:off x="1308957" y="3206249"/>
            <a:ext cx="45586" cy="45586"/>
          </a:xfrm>
          <a:prstGeom prst="ellipse">
            <a:avLst/>
          </a:prstGeom>
          <a:solidFill>
            <a:srgbClr val="FFD090">
              <a:alpha val="50000"/>
            </a:srgbClr>
          </a:solidFill>
          <a:ln/>
        </p:spPr>
      </p:sp>
      <p:sp>
        <p:nvSpPr>
          <p:cNvPr id="23" name="Shape 21"/>
          <p:cNvSpPr/>
          <p:nvPr/>
        </p:nvSpPr>
        <p:spPr>
          <a:xfrm>
            <a:off x="1358940" y="2092139"/>
            <a:ext cx="53925" cy="53925"/>
          </a:xfrm>
          <a:prstGeom prst="ellipse">
            <a:avLst/>
          </a:prstGeom>
          <a:solidFill>
            <a:srgbClr val="FFD090">
              <a:alpha val="42000"/>
            </a:srgbClr>
          </a:solidFill>
          <a:ln/>
        </p:spPr>
      </p:sp>
      <p:sp>
        <p:nvSpPr>
          <p:cNvPr id="24" name="Shape 22"/>
          <p:cNvSpPr/>
          <p:nvPr/>
        </p:nvSpPr>
        <p:spPr>
          <a:xfrm>
            <a:off x="7245250" y="3079196"/>
            <a:ext cx="48663" cy="48663"/>
          </a:xfrm>
          <a:prstGeom prst="ellipse">
            <a:avLst/>
          </a:prstGeom>
          <a:solidFill>
            <a:srgbClr val="FFD090">
              <a:alpha val="53000"/>
            </a:srgbClr>
          </a:solidFill>
          <a:ln/>
        </p:spPr>
      </p:sp>
      <p:sp>
        <p:nvSpPr>
          <p:cNvPr id="25" name="Shape 23"/>
          <p:cNvSpPr/>
          <p:nvPr/>
        </p:nvSpPr>
        <p:spPr>
          <a:xfrm>
            <a:off x="3058519" y="3025665"/>
            <a:ext cx="36346" cy="36346"/>
          </a:xfrm>
          <a:prstGeom prst="ellipse">
            <a:avLst/>
          </a:prstGeom>
          <a:solidFill>
            <a:srgbClr val="FFD090">
              <a:alpha val="43000"/>
            </a:srgbClr>
          </a:solidFill>
          <a:ln/>
        </p:spPr>
      </p:sp>
      <p:sp>
        <p:nvSpPr>
          <p:cNvPr id="26" name="Shape 24"/>
          <p:cNvSpPr/>
          <p:nvPr/>
        </p:nvSpPr>
        <p:spPr>
          <a:xfrm>
            <a:off x="571752" y="3655015"/>
            <a:ext cx="53776" cy="53776"/>
          </a:xfrm>
          <a:prstGeom prst="ellipse">
            <a:avLst/>
          </a:prstGeom>
          <a:solidFill>
            <a:srgbClr val="FFD090">
              <a:alpha val="52000"/>
            </a:srgbClr>
          </a:solidFill>
          <a:ln/>
        </p:spPr>
      </p:sp>
      <p:sp>
        <p:nvSpPr>
          <p:cNvPr id="27" name="Shape 25"/>
          <p:cNvSpPr/>
          <p:nvPr/>
        </p:nvSpPr>
        <p:spPr>
          <a:xfrm>
            <a:off x="365760" y="201168"/>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28" name="Text 26"/>
          <p:cNvSpPr/>
          <p:nvPr/>
        </p:nvSpPr>
        <p:spPr>
          <a:xfrm>
            <a:off x="365760" y="201168"/>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ERA I &amp; II</a:t>
            </a:r>
            <a:endParaRPr lang="en-US" sz="700" dirty="0"/>
          </a:p>
        </p:txBody>
      </p:sp>
      <p:sp>
        <p:nvSpPr>
          <p:cNvPr id="29" name="Text 27"/>
          <p:cNvSpPr/>
          <p:nvPr/>
        </p:nvSpPr>
        <p:spPr>
          <a:xfrm>
            <a:off x="365760" y="502920"/>
            <a:ext cx="5486400" cy="475488"/>
          </a:xfrm>
          <a:prstGeom prst="rect">
            <a:avLst/>
          </a:prstGeom>
          <a:noFill/>
          <a:ln/>
        </p:spPr>
        <p:txBody>
          <a:bodyPr wrap="square" rtlCol="0" anchor="ctr"/>
          <a:lstStyle/>
          <a:p>
            <a:pPr indent="0" marL="0">
              <a:buNone/>
            </a:pPr>
            <a:r>
              <a:rPr lang="en-US" sz="2200" i="1" dirty="0">
                <a:solidFill>
                  <a:srgbClr val="F5EAD8"/>
                </a:solidFill>
                <a:latin typeface="Georgia" pitchFamily="34" charset="0"/>
                <a:ea typeface="Georgia" pitchFamily="34" charset="-122"/>
                <a:cs typeface="Georgia" pitchFamily="34" charset="-120"/>
              </a:rPr>
              <a:t>Image &amp; Caption · Video Era</a:t>
            </a:r>
            <a:endParaRPr lang="en-US" sz="2200" dirty="0"/>
          </a:p>
        </p:txBody>
      </p:sp>
      <p:sp>
        <p:nvSpPr>
          <p:cNvPr id="30" name="Shape 28"/>
          <p:cNvSpPr/>
          <p:nvPr/>
        </p:nvSpPr>
        <p:spPr>
          <a:xfrm>
            <a:off x="365760" y="1078992"/>
            <a:ext cx="3474720" cy="2148840"/>
          </a:xfrm>
          <a:prstGeom prst="rect">
            <a:avLst/>
          </a:prstGeom>
          <a:solidFill>
            <a:srgbClr val="0C0918">
              <a:alpha val="90000"/>
            </a:srgbClr>
          </a:solidFill>
          <a:ln w="6350">
            <a:solidFill>
              <a:srgbClr val="D4A843">
                <a:alpha val="35000"/>
              </a:srgbClr>
            </a:solidFill>
            <a:prstDash val="solid"/>
          </a:ln>
        </p:spPr>
      </p:sp>
      <p:sp>
        <p:nvSpPr>
          <p:cNvPr id="31" name="Text 29"/>
          <p:cNvSpPr/>
          <p:nvPr/>
        </p:nvSpPr>
        <p:spPr>
          <a:xfrm>
            <a:off x="420624" y="1723644"/>
            <a:ext cx="3364992" cy="10744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meme1.jpg</a:t>
            </a:r>
            <a:endParaRPr lang="en-US" sz="800" dirty="0"/>
          </a:p>
        </p:txBody>
      </p:sp>
      <p:sp>
        <p:nvSpPr>
          <p:cNvPr id="32" name="Shape 30"/>
          <p:cNvSpPr/>
          <p:nvPr/>
        </p:nvSpPr>
        <p:spPr>
          <a:xfrm>
            <a:off x="365760" y="3273552"/>
            <a:ext cx="3474720" cy="914400"/>
          </a:xfrm>
          <a:prstGeom prst="rect">
            <a:avLst/>
          </a:prstGeom>
          <a:solidFill>
            <a:srgbClr val="0C0918">
              <a:alpha val="85000"/>
            </a:srgbClr>
          </a:solidFill>
          <a:ln w="6350">
            <a:solidFill>
              <a:srgbClr val="D4A843">
                <a:alpha val="30000"/>
              </a:srgbClr>
            </a:solidFill>
            <a:prstDash val="solid"/>
          </a:ln>
        </p:spPr>
      </p:sp>
      <p:sp>
        <p:nvSpPr>
          <p:cNvPr id="33" name="Text 31"/>
          <p:cNvSpPr/>
          <p:nvPr/>
        </p:nvSpPr>
        <p:spPr>
          <a:xfrm>
            <a:off x="475488" y="3337560"/>
            <a:ext cx="3255264" cy="164592"/>
          </a:xfrm>
          <a:prstGeom prst="rect">
            <a:avLst/>
          </a:prstGeom>
          <a:noFill/>
          <a:ln/>
        </p:spPr>
        <p:txBody>
          <a:bodyPr wrap="square" rtlCol="0" anchor="ctr"/>
          <a:lstStyle/>
          <a:p>
            <a:pPr indent="0" marL="0">
              <a:buNone/>
            </a:pPr>
            <a:r>
              <a:rPr lang="en-US" sz="700" spc="200" kern="0" dirty="0">
                <a:solidFill>
                  <a:srgbClr val="D4A843">
                    <a:alpha val="55000"/>
                  </a:srgbClr>
                </a:solidFill>
                <a:latin typeface="Courier New" pitchFamily="34" charset="0"/>
                <a:ea typeface="Courier New" pitchFamily="34" charset="-122"/>
                <a:cs typeface="Courier New" pitchFamily="34" charset="-120"/>
              </a:rPr>
              <a:t>EXH. 001</a:t>
            </a:r>
            <a:endParaRPr lang="en-US" sz="700" dirty="0"/>
          </a:p>
        </p:txBody>
      </p:sp>
      <p:sp>
        <p:nvSpPr>
          <p:cNvPr id="34" name="Text 32"/>
          <p:cNvSpPr/>
          <p:nvPr/>
        </p:nvSpPr>
        <p:spPr>
          <a:xfrm>
            <a:off x="475488" y="3502152"/>
            <a:ext cx="3255264" cy="256032"/>
          </a:xfrm>
          <a:prstGeom prst="rect">
            <a:avLst/>
          </a:prstGeom>
          <a:noFill/>
          <a:ln/>
        </p:spPr>
        <p:txBody>
          <a:bodyPr wrap="square" rtlCol="0" anchor="ctr"/>
          <a:lstStyle/>
          <a:p>
            <a:pPr indent="0" marL="0">
              <a:buNone/>
            </a:pPr>
            <a:r>
              <a:rPr lang="en-US" sz="1100" i="1" dirty="0">
                <a:solidFill>
                  <a:srgbClr val="F5EAD8"/>
                </a:solidFill>
                <a:latin typeface="Georgia" pitchFamily="34" charset="0"/>
                <a:ea typeface="Georgia" pitchFamily="34" charset="-122"/>
                <a:cs typeface="Georgia" pitchFamily="34" charset="-120"/>
              </a:rPr>
              <a:t>The Meme That Started It All</a:t>
            </a:r>
            <a:endParaRPr lang="en-US" sz="1100" dirty="0"/>
          </a:p>
        </p:txBody>
      </p:sp>
      <p:sp>
        <p:nvSpPr>
          <p:cNvPr id="35" name="Text 33"/>
          <p:cNvSpPr/>
          <p:nvPr/>
        </p:nvSpPr>
        <p:spPr>
          <a:xfrm>
            <a:off x="475488" y="3776472"/>
            <a:ext cx="3255264" cy="347472"/>
          </a:xfrm>
          <a:prstGeom prst="rect">
            <a:avLst/>
          </a:prstGeom>
          <a:noFill/>
          <a:ln/>
        </p:spPr>
        <p:txBody>
          <a:bodyPr wrap="square" rtlCol="0" anchor="ctr"/>
          <a:lstStyle/>
          <a:p>
            <a:pPr indent="0" marL="0">
              <a:buNone/>
            </a:pPr>
            <a:r>
              <a:rPr lang="en-US" sz="900" i="1" dirty="0">
                <a:solidFill>
                  <a:srgbClr val="9E8B6E"/>
                </a:solidFill>
                <a:latin typeface="Georgia" pitchFamily="34" charset="0"/>
                <a:ea typeface="Georgia" pitchFamily="34" charset="-122"/>
                <a:cs typeface="Georgia" pitchFamily="34" charset="-120"/>
              </a:rPr>
              <a:t>A foundational artefact. Carbon dated to Approximately Too Long Ago.</a:t>
            </a:r>
            <a:endParaRPr lang="en-US" sz="900" dirty="0"/>
          </a:p>
        </p:txBody>
      </p:sp>
      <p:sp>
        <p:nvSpPr>
          <p:cNvPr id="36" name="Shape 34"/>
          <p:cNvSpPr/>
          <p:nvPr/>
        </p:nvSpPr>
        <p:spPr>
          <a:xfrm>
            <a:off x="4114800" y="1078992"/>
            <a:ext cx="4663440" cy="2148840"/>
          </a:xfrm>
          <a:prstGeom prst="rect">
            <a:avLst/>
          </a:prstGeom>
          <a:solidFill>
            <a:srgbClr val="0C0918">
              <a:alpha val="90000"/>
            </a:srgbClr>
          </a:solidFill>
          <a:ln w="6350">
            <a:solidFill>
              <a:srgbClr val="D4A843">
                <a:alpha val="35000"/>
              </a:srgbClr>
            </a:solidFill>
            <a:prstDash val="solid"/>
          </a:ln>
        </p:spPr>
      </p:sp>
      <p:sp>
        <p:nvSpPr>
          <p:cNvPr id="37" name="Text 35"/>
          <p:cNvSpPr/>
          <p:nvPr/>
        </p:nvSpPr>
        <p:spPr>
          <a:xfrm>
            <a:off x="4169664" y="1723644"/>
            <a:ext cx="4553712" cy="10744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meme2.mp4</a:t>
            </a:r>
            <a:endParaRPr lang="en-US" sz="800" dirty="0"/>
          </a:p>
        </p:txBody>
      </p:sp>
      <p:sp>
        <p:nvSpPr>
          <p:cNvPr id="38" name="Shape 36"/>
          <p:cNvSpPr/>
          <p:nvPr/>
        </p:nvSpPr>
        <p:spPr>
          <a:xfrm>
            <a:off x="4114800" y="3273552"/>
            <a:ext cx="4663440" cy="914400"/>
          </a:xfrm>
          <a:prstGeom prst="rect">
            <a:avLst/>
          </a:prstGeom>
          <a:solidFill>
            <a:srgbClr val="0C0918">
              <a:alpha val="85000"/>
            </a:srgbClr>
          </a:solidFill>
          <a:ln w="6350">
            <a:solidFill>
              <a:srgbClr val="D4A843">
                <a:alpha val="30000"/>
              </a:srgbClr>
            </a:solidFill>
            <a:prstDash val="solid"/>
          </a:ln>
        </p:spPr>
      </p:sp>
      <p:sp>
        <p:nvSpPr>
          <p:cNvPr id="39" name="Text 37"/>
          <p:cNvSpPr/>
          <p:nvPr/>
        </p:nvSpPr>
        <p:spPr>
          <a:xfrm>
            <a:off x="4224528" y="3337560"/>
            <a:ext cx="4443984" cy="164592"/>
          </a:xfrm>
          <a:prstGeom prst="rect">
            <a:avLst/>
          </a:prstGeom>
          <a:noFill/>
          <a:ln/>
        </p:spPr>
        <p:txBody>
          <a:bodyPr wrap="square" rtlCol="0" anchor="ctr"/>
          <a:lstStyle/>
          <a:p>
            <a:pPr indent="0" marL="0">
              <a:buNone/>
            </a:pPr>
            <a:r>
              <a:rPr lang="en-US" sz="700" spc="200" kern="0" dirty="0">
                <a:solidFill>
                  <a:srgbClr val="D4A843">
                    <a:alpha val="55000"/>
                  </a:srgbClr>
                </a:solidFill>
                <a:latin typeface="Courier New" pitchFamily="34" charset="0"/>
                <a:ea typeface="Courier New" pitchFamily="34" charset="-122"/>
                <a:cs typeface="Courier New" pitchFamily="34" charset="-120"/>
              </a:rPr>
              <a:t>EXH. 002</a:t>
            </a:r>
            <a:endParaRPr lang="en-US" sz="700" dirty="0"/>
          </a:p>
        </p:txBody>
      </p:sp>
      <p:sp>
        <p:nvSpPr>
          <p:cNvPr id="40" name="Text 38"/>
          <p:cNvSpPr/>
          <p:nvPr/>
        </p:nvSpPr>
        <p:spPr>
          <a:xfrm>
            <a:off x="4224528" y="3502152"/>
            <a:ext cx="4443984" cy="256032"/>
          </a:xfrm>
          <a:prstGeom prst="rect">
            <a:avLst/>
          </a:prstGeom>
          <a:noFill/>
          <a:ln/>
        </p:spPr>
        <p:txBody>
          <a:bodyPr wrap="square" rtlCol="0" anchor="ctr"/>
          <a:lstStyle/>
          <a:p>
            <a:pPr indent="0" marL="0">
              <a:buNone/>
            </a:pPr>
            <a:r>
              <a:rPr lang="en-US" sz="1100" i="1" dirty="0">
                <a:solidFill>
                  <a:srgbClr val="F5EAD8"/>
                </a:solidFill>
                <a:latin typeface="Georgia" pitchFamily="34" charset="0"/>
                <a:ea typeface="Georgia" pitchFamily="34" charset="-122"/>
                <a:cs typeface="Georgia" pitchFamily="34" charset="-120"/>
              </a:rPr>
              <a:t>A Cinematic Masterwork</a:t>
            </a:r>
            <a:endParaRPr lang="en-US" sz="1100" dirty="0"/>
          </a:p>
        </p:txBody>
      </p:sp>
      <p:sp>
        <p:nvSpPr>
          <p:cNvPr id="41" name="Text 39"/>
          <p:cNvSpPr/>
          <p:nvPr/>
        </p:nvSpPr>
        <p:spPr>
          <a:xfrm>
            <a:off x="4224528" y="3776472"/>
            <a:ext cx="4443984" cy="347472"/>
          </a:xfrm>
          <a:prstGeom prst="rect">
            <a:avLst/>
          </a:prstGeom>
          <a:noFill/>
          <a:ln/>
        </p:spPr>
        <p:txBody>
          <a:bodyPr wrap="square" rtlCol="0" anchor="ctr"/>
          <a:lstStyle/>
          <a:p>
            <a:pPr indent="0" marL="0">
              <a:buNone/>
            </a:pPr>
            <a:r>
              <a:rPr lang="en-US" sz="900" i="1" dirty="0">
                <a:solidFill>
                  <a:srgbClr val="9E8B6E"/>
                </a:solidFill>
                <a:latin typeface="Georgia" pitchFamily="34" charset="0"/>
                <a:ea typeface="Georgia" pitchFamily="34" charset="-122"/>
                <a:cs typeface="Georgia" pitchFamily="34" charset="-120"/>
              </a:rPr>
              <a:t>This video changed the trajectory of human civilisation. Historians agree.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E0820"/>
        </a:solidFill>
      </p:bgPr>
    </p:bg>
    <p:spTree>
      <p:nvGrpSpPr>
        <p:cNvPr id="1" name=""/>
        <p:cNvGrpSpPr/>
        <p:nvPr/>
      </p:nvGrpSpPr>
      <p:grpSpPr>
        <a:xfrm>
          <a:off x="0" y="0"/>
          <a:ext cx="0" cy="0"/>
          <a:chOff x="0" y="0"/>
          <a:chExt cx="0" cy="0"/>
        </a:xfrm>
      </p:grpSpPr>
      <p:sp>
        <p:nvSpPr>
          <p:cNvPr id="2" name="Shape 0"/>
          <p:cNvSpPr/>
          <p:nvPr/>
        </p:nvSpPr>
        <p:spPr>
          <a:xfrm>
            <a:off x="5313819" y="1863846"/>
            <a:ext cx="51876" cy="51876"/>
          </a:xfrm>
          <a:prstGeom prst="ellipse">
            <a:avLst/>
          </a:prstGeom>
          <a:solidFill>
            <a:srgbClr val="FFD090">
              <a:alpha val="52000"/>
            </a:srgbClr>
          </a:solidFill>
          <a:ln/>
        </p:spPr>
      </p:sp>
      <p:sp>
        <p:nvSpPr>
          <p:cNvPr id="3" name="Shape 1"/>
          <p:cNvSpPr/>
          <p:nvPr/>
        </p:nvSpPr>
        <p:spPr>
          <a:xfrm>
            <a:off x="237127" y="3929815"/>
            <a:ext cx="46015" cy="46015"/>
          </a:xfrm>
          <a:prstGeom prst="ellipse">
            <a:avLst/>
          </a:prstGeom>
          <a:solidFill>
            <a:srgbClr val="FFD090">
              <a:alpha val="76000"/>
            </a:srgbClr>
          </a:solidFill>
          <a:ln/>
        </p:spPr>
      </p:sp>
      <p:sp>
        <p:nvSpPr>
          <p:cNvPr id="4" name="Shape 2"/>
          <p:cNvSpPr/>
          <p:nvPr/>
        </p:nvSpPr>
        <p:spPr>
          <a:xfrm>
            <a:off x="7242017" y="2114092"/>
            <a:ext cx="44957" cy="44957"/>
          </a:xfrm>
          <a:prstGeom prst="ellipse">
            <a:avLst/>
          </a:prstGeom>
          <a:solidFill>
            <a:srgbClr val="FFD090">
              <a:alpha val="25000"/>
            </a:srgbClr>
          </a:solidFill>
          <a:ln/>
        </p:spPr>
      </p:sp>
      <p:sp>
        <p:nvSpPr>
          <p:cNvPr id="5" name="Shape 3"/>
          <p:cNvSpPr/>
          <p:nvPr/>
        </p:nvSpPr>
        <p:spPr>
          <a:xfrm>
            <a:off x="4022259" y="3916184"/>
            <a:ext cx="37053" cy="37053"/>
          </a:xfrm>
          <a:prstGeom prst="ellipse">
            <a:avLst/>
          </a:prstGeom>
          <a:solidFill>
            <a:srgbClr val="FFD090">
              <a:alpha val="24000"/>
            </a:srgbClr>
          </a:solidFill>
          <a:ln/>
        </p:spPr>
      </p:sp>
      <p:sp>
        <p:nvSpPr>
          <p:cNvPr id="6" name="Shape 4"/>
          <p:cNvSpPr/>
          <p:nvPr/>
        </p:nvSpPr>
        <p:spPr>
          <a:xfrm>
            <a:off x="1250834" y="4799599"/>
            <a:ext cx="34786" cy="34786"/>
          </a:xfrm>
          <a:prstGeom prst="ellipse">
            <a:avLst/>
          </a:prstGeom>
          <a:solidFill>
            <a:srgbClr val="FFD090">
              <a:alpha val="25000"/>
            </a:srgbClr>
          </a:solidFill>
          <a:ln/>
        </p:spPr>
      </p:sp>
      <p:sp>
        <p:nvSpPr>
          <p:cNvPr id="7" name="Shape 5"/>
          <p:cNvSpPr/>
          <p:nvPr/>
        </p:nvSpPr>
        <p:spPr>
          <a:xfrm>
            <a:off x="3387605" y="3140262"/>
            <a:ext cx="53497" cy="53497"/>
          </a:xfrm>
          <a:prstGeom prst="ellipse">
            <a:avLst/>
          </a:prstGeom>
          <a:solidFill>
            <a:srgbClr val="FFD090">
              <a:alpha val="28000"/>
            </a:srgbClr>
          </a:solidFill>
          <a:ln/>
        </p:spPr>
      </p:sp>
      <p:sp>
        <p:nvSpPr>
          <p:cNvPr id="8" name="Shape 6"/>
          <p:cNvSpPr/>
          <p:nvPr/>
        </p:nvSpPr>
        <p:spPr>
          <a:xfrm>
            <a:off x="1525070" y="1535548"/>
            <a:ext cx="44706" cy="44706"/>
          </a:xfrm>
          <a:prstGeom prst="ellipse">
            <a:avLst/>
          </a:prstGeom>
          <a:solidFill>
            <a:srgbClr val="FFD090">
              <a:alpha val="52000"/>
            </a:srgbClr>
          </a:solidFill>
          <a:ln/>
        </p:spPr>
      </p:sp>
      <p:sp>
        <p:nvSpPr>
          <p:cNvPr id="9" name="Shape 7"/>
          <p:cNvSpPr/>
          <p:nvPr/>
        </p:nvSpPr>
        <p:spPr>
          <a:xfrm>
            <a:off x="7171534" y="936894"/>
            <a:ext cx="18869" cy="18869"/>
          </a:xfrm>
          <a:prstGeom prst="ellipse">
            <a:avLst/>
          </a:prstGeom>
          <a:solidFill>
            <a:srgbClr val="FFD090">
              <a:alpha val="33000"/>
            </a:srgbClr>
          </a:solidFill>
          <a:ln/>
        </p:spPr>
      </p:sp>
      <p:sp>
        <p:nvSpPr>
          <p:cNvPr id="10" name="Shape 8"/>
          <p:cNvSpPr/>
          <p:nvPr/>
        </p:nvSpPr>
        <p:spPr>
          <a:xfrm>
            <a:off x="4209081" y="3308745"/>
            <a:ext cx="46164" cy="46164"/>
          </a:xfrm>
          <a:prstGeom prst="ellipse">
            <a:avLst/>
          </a:prstGeom>
          <a:solidFill>
            <a:srgbClr val="FFD090">
              <a:alpha val="64000"/>
            </a:srgbClr>
          </a:solidFill>
          <a:ln/>
        </p:spPr>
      </p:sp>
      <p:sp>
        <p:nvSpPr>
          <p:cNvPr id="11" name="Shape 9"/>
          <p:cNvSpPr/>
          <p:nvPr/>
        </p:nvSpPr>
        <p:spPr>
          <a:xfrm>
            <a:off x="6148322" y="3269041"/>
            <a:ext cx="43698" cy="43698"/>
          </a:xfrm>
          <a:prstGeom prst="ellipse">
            <a:avLst/>
          </a:prstGeom>
          <a:solidFill>
            <a:srgbClr val="FFD090">
              <a:alpha val="26000"/>
            </a:srgbClr>
          </a:solidFill>
          <a:ln/>
        </p:spPr>
      </p:sp>
      <p:sp>
        <p:nvSpPr>
          <p:cNvPr id="12" name="Shape 10"/>
          <p:cNvSpPr/>
          <p:nvPr/>
        </p:nvSpPr>
        <p:spPr>
          <a:xfrm>
            <a:off x="8022962" y="1300499"/>
            <a:ext cx="44570" cy="44570"/>
          </a:xfrm>
          <a:prstGeom prst="ellipse">
            <a:avLst/>
          </a:prstGeom>
          <a:solidFill>
            <a:srgbClr val="FFD090">
              <a:alpha val="56000"/>
            </a:srgbClr>
          </a:solidFill>
          <a:ln/>
        </p:spPr>
      </p:sp>
      <p:sp>
        <p:nvSpPr>
          <p:cNvPr id="13" name="Shape 11"/>
          <p:cNvSpPr/>
          <p:nvPr/>
        </p:nvSpPr>
        <p:spPr>
          <a:xfrm>
            <a:off x="5058417" y="5060954"/>
            <a:ext cx="43257" cy="43257"/>
          </a:xfrm>
          <a:prstGeom prst="ellipse">
            <a:avLst/>
          </a:prstGeom>
          <a:solidFill>
            <a:srgbClr val="FFD090">
              <a:alpha val="45000"/>
            </a:srgbClr>
          </a:solidFill>
          <a:ln/>
        </p:spPr>
      </p:sp>
      <p:sp>
        <p:nvSpPr>
          <p:cNvPr id="14" name="Shape 12"/>
          <p:cNvSpPr/>
          <p:nvPr/>
        </p:nvSpPr>
        <p:spPr>
          <a:xfrm>
            <a:off x="7381158" y="3914804"/>
            <a:ext cx="24393" cy="24393"/>
          </a:xfrm>
          <a:prstGeom prst="ellipse">
            <a:avLst/>
          </a:prstGeom>
          <a:solidFill>
            <a:srgbClr val="FFD090">
              <a:alpha val="35000"/>
            </a:srgbClr>
          </a:solidFill>
          <a:ln/>
        </p:spPr>
      </p:sp>
      <p:sp>
        <p:nvSpPr>
          <p:cNvPr id="15" name="Shape 13"/>
          <p:cNvSpPr/>
          <p:nvPr/>
        </p:nvSpPr>
        <p:spPr>
          <a:xfrm>
            <a:off x="1282518" y="2092308"/>
            <a:ext cx="29091" cy="29091"/>
          </a:xfrm>
          <a:prstGeom prst="ellipse">
            <a:avLst/>
          </a:prstGeom>
          <a:solidFill>
            <a:srgbClr val="FFD090">
              <a:alpha val="49000"/>
            </a:srgbClr>
          </a:solidFill>
          <a:ln/>
        </p:spPr>
      </p:sp>
      <p:sp>
        <p:nvSpPr>
          <p:cNvPr id="16" name="Shape 14"/>
          <p:cNvSpPr/>
          <p:nvPr/>
        </p:nvSpPr>
        <p:spPr>
          <a:xfrm>
            <a:off x="2269857" y="4425270"/>
            <a:ext cx="23724" cy="23724"/>
          </a:xfrm>
          <a:prstGeom prst="ellipse">
            <a:avLst/>
          </a:prstGeom>
          <a:solidFill>
            <a:srgbClr val="FFD090">
              <a:alpha val="30000"/>
            </a:srgbClr>
          </a:solidFill>
          <a:ln/>
        </p:spPr>
      </p:sp>
      <p:sp>
        <p:nvSpPr>
          <p:cNvPr id="17" name="Shape 15"/>
          <p:cNvSpPr/>
          <p:nvPr/>
        </p:nvSpPr>
        <p:spPr>
          <a:xfrm>
            <a:off x="2084101" y="2921752"/>
            <a:ext cx="54415" cy="54415"/>
          </a:xfrm>
          <a:prstGeom prst="ellipse">
            <a:avLst/>
          </a:prstGeom>
          <a:solidFill>
            <a:srgbClr val="FFD090">
              <a:alpha val="72000"/>
            </a:srgbClr>
          </a:solidFill>
          <a:ln/>
        </p:spPr>
      </p:sp>
      <p:sp>
        <p:nvSpPr>
          <p:cNvPr id="18" name="Shape 16"/>
          <p:cNvSpPr/>
          <p:nvPr/>
        </p:nvSpPr>
        <p:spPr>
          <a:xfrm>
            <a:off x="8764273" y="1705369"/>
            <a:ext cx="34336" cy="34336"/>
          </a:xfrm>
          <a:prstGeom prst="ellipse">
            <a:avLst/>
          </a:prstGeom>
          <a:solidFill>
            <a:srgbClr val="FFD090">
              <a:alpha val="64000"/>
            </a:srgbClr>
          </a:solidFill>
          <a:ln/>
        </p:spPr>
      </p:sp>
      <p:sp>
        <p:nvSpPr>
          <p:cNvPr id="19" name="Shape 17"/>
          <p:cNvSpPr/>
          <p:nvPr/>
        </p:nvSpPr>
        <p:spPr>
          <a:xfrm>
            <a:off x="8800585" y="3107716"/>
            <a:ext cx="21135" cy="21135"/>
          </a:xfrm>
          <a:prstGeom prst="ellipse">
            <a:avLst/>
          </a:prstGeom>
          <a:solidFill>
            <a:srgbClr val="FFD090">
              <a:alpha val="70000"/>
            </a:srgbClr>
          </a:solidFill>
          <a:ln/>
        </p:spPr>
      </p:sp>
      <p:sp>
        <p:nvSpPr>
          <p:cNvPr id="20" name="Shape 18"/>
          <p:cNvSpPr/>
          <p:nvPr/>
        </p:nvSpPr>
        <p:spPr>
          <a:xfrm>
            <a:off x="415380" y="988877"/>
            <a:ext cx="30208" cy="30208"/>
          </a:xfrm>
          <a:prstGeom prst="ellipse">
            <a:avLst/>
          </a:prstGeom>
          <a:solidFill>
            <a:srgbClr val="FFD090">
              <a:alpha val="67000"/>
            </a:srgbClr>
          </a:solidFill>
          <a:ln/>
        </p:spPr>
      </p:sp>
      <p:sp>
        <p:nvSpPr>
          <p:cNvPr id="21" name="Shape 19"/>
          <p:cNvSpPr/>
          <p:nvPr/>
        </p:nvSpPr>
        <p:spPr>
          <a:xfrm>
            <a:off x="1073004" y="3338222"/>
            <a:ext cx="22078" cy="22078"/>
          </a:xfrm>
          <a:prstGeom prst="ellipse">
            <a:avLst/>
          </a:prstGeom>
          <a:solidFill>
            <a:srgbClr val="FFD090">
              <a:alpha val="27000"/>
            </a:srgbClr>
          </a:solidFill>
          <a:ln/>
        </p:spPr>
      </p:sp>
      <p:sp>
        <p:nvSpPr>
          <p:cNvPr id="22" name="Shape 20"/>
          <p:cNvSpPr/>
          <p:nvPr/>
        </p:nvSpPr>
        <p:spPr>
          <a:xfrm>
            <a:off x="650820" y="1607502"/>
            <a:ext cx="19693" cy="19693"/>
          </a:xfrm>
          <a:prstGeom prst="ellipse">
            <a:avLst/>
          </a:prstGeom>
          <a:solidFill>
            <a:srgbClr val="FFD090">
              <a:alpha val="67000"/>
            </a:srgbClr>
          </a:solidFill>
          <a:ln/>
        </p:spPr>
      </p:sp>
      <p:sp>
        <p:nvSpPr>
          <p:cNvPr id="23" name="Shape 21"/>
          <p:cNvSpPr/>
          <p:nvPr/>
        </p:nvSpPr>
        <p:spPr>
          <a:xfrm>
            <a:off x="763924" y="4467262"/>
            <a:ext cx="21460" cy="21460"/>
          </a:xfrm>
          <a:prstGeom prst="ellipse">
            <a:avLst/>
          </a:prstGeom>
          <a:solidFill>
            <a:srgbClr val="FFD090">
              <a:alpha val="32000"/>
            </a:srgbClr>
          </a:solidFill>
          <a:ln/>
        </p:spPr>
      </p:sp>
      <p:sp>
        <p:nvSpPr>
          <p:cNvPr id="24" name="Shape 22"/>
          <p:cNvSpPr/>
          <p:nvPr/>
        </p:nvSpPr>
        <p:spPr>
          <a:xfrm>
            <a:off x="3067575" y="3147181"/>
            <a:ext cx="45442" cy="45442"/>
          </a:xfrm>
          <a:prstGeom prst="ellipse">
            <a:avLst/>
          </a:prstGeom>
          <a:solidFill>
            <a:srgbClr val="FFD090">
              <a:alpha val="21000"/>
            </a:srgbClr>
          </a:solidFill>
          <a:ln/>
        </p:spPr>
      </p:sp>
      <p:sp>
        <p:nvSpPr>
          <p:cNvPr id="25" name="Shape 23"/>
          <p:cNvSpPr/>
          <p:nvPr/>
        </p:nvSpPr>
        <p:spPr>
          <a:xfrm>
            <a:off x="1221547" y="3429308"/>
            <a:ext cx="38264" cy="38264"/>
          </a:xfrm>
          <a:prstGeom prst="ellipse">
            <a:avLst/>
          </a:prstGeom>
          <a:solidFill>
            <a:srgbClr val="FFD090">
              <a:alpha val="75000"/>
            </a:srgbClr>
          </a:solidFill>
          <a:ln/>
        </p:spPr>
      </p:sp>
      <p:sp>
        <p:nvSpPr>
          <p:cNvPr id="26" name="Shape 24"/>
          <p:cNvSpPr/>
          <p:nvPr/>
        </p:nvSpPr>
        <p:spPr>
          <a:xfrm>
            <a:off x="53047" y="1284458"/>
            <a:ext cx="32532" cy="32532"/>
          </a:xfrm>
          <a:prstGeom prst="ellipse">
            <a:avLst/>
          </a:prstGeom>
          <a:solidFill>
            <a:srgbClr val="FFD090">
              <a:alpha val="61000"/>
            </a:srgbClr>
          </a:solidFill>
          <a:ln/>
        </p:spPr>
      </p:sp>
      <p:sp>
        <p:nvSpPr>
          <p:cNvPr id="27" name="Shape 25"/>
          <p:cNvSpPr/>
          <p:nvPr/>
        </p:nvSpPr>
        <p:spPr>
          <a:xfrm>
            <a:off x="365760" y="201168"/>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28" name="Text 26"/>
          <p:cNvSpPr/>
          <p:nvPr/>
        </p:nvSpPr>
        <p:spPr>
          <a:xfrm>
            <a:off x="365760" y="201168"/>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ERA III · IV · V</a:t>
            </a:r>
            <a:endParaRPr lang="en-US" sz="700" dirty="0"/>
          </a:p>
        </p:txBody>
      </p:sp>
      <p:sp>
        <p:nvSpPr>
          <p:cNvPr id="29" name="Text 27"/>
          <p:cNvSpPr/>
          <p:nvPr/>
        </p:nvSpPr>
        <p:spPr>
          <a:xfrm>
            <a:off x="365760" y="502920"/>
            <a:ext cx="8229600" cy="475488"/>
          </a:xfrm>
          <a:prstGeom prst="rect">
            <a:avLst/>
          </a:prstGeom>
          <a:noFill/>
          <a:ln/>
        </p:spPr>
        <p:txBody>
          <a:bodyPr wrap="square" rtlCol="0" anchor="ctr"/>
          <a:lstStyle/>
          <a:p>
            <a:pPr indent="0" marL="0">
              <a:buNone/>
            </a:pPr>
            <a:r>
              <a:rPr lang="en-US" sz="2000" i="1" dirty="0">
                <a:solidFill>
                  <a:srgbClr val="F5EAD8"/>
                </a:solidFill>
                <a:latin typeface="Georgia" pitchFamily="34" charset="0"/>
                <a:ea typeface="Georgia" pitchFamily="34" charset="-122"/>
                <a:cs typeface="Georgia" pitchFamily="34" charset="-120"/>
              </a:rPr>
              <a:t>IRL Reactions · CapCut Era · Robloxification</a:t>
            </a:r>
            <a:endParaRPr lang="en-US" sz="2000" dirty="0"/>
          </a:p>
        </p:txBody>
      </p:sp>
      <p:sp>
        <p:nvSpPr>
          <p:cNvPr id="30" name="Shape 28"/>
          <p:cNvSpPr/>
          <p:nvPr/>
        </p:nvSpPr>
        <p:spPr>
          <a:xfrm>
            <a:off x="320040" y="1078992"/>
            <a:ext cx="2560320" cy="2011680"/>
          </a:xfrm>
          <a:prstGeom prst="rect">
            <a:avLst/>
          </a:prstGeom>
          <a:solidFill>
            <a:srgbClr val="0C0918">
              <a:alpha val="90000"/>
            </a:srgbClr>
          </a:solidFill>
          <a:ln w="6350">
            <a:solidFill>
              <a:srgbClr val="D4A843">
                <a:alpha val="35000"/>
              </a:srgbClr>
            </a:solidFill>
            <a:prstDash val="solid"/>
          </a:ln>
        </p:spPr>
      </p:sp>
      <p:sp>
        <p:nvSpPr>
          <p:cNvPr id="31" name="Text 29"/>
          <p:cNvSpPr/>
          <p:nvPr/>
        </p:nvSpPr>
        <p:spPr>
          <a:xfrm>
            <a:off x="374904" y="1682496"/>
            <a:ext cx="2450592" cy="100584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meme3.jpg</a:t>
            </a:r>
            <a:endParaRPr lang="en-US" sz="800" dirty="0"/>
          </a:p>
        </p:txBody>
      </p:sp>
      <p:sp>
        <p:nvSpPr>
          <p:cNvPr id="32" name="Shape 30"/>
          <p:cNvSpPr/>
          <p:nvPr/>
        </p:nvSpPr>
        <p:spPr>
          <a:xfrm>
            <a:off x="320040" y="3145536"/>
            <a:ext cx="2560320" cy="914400"/>
          </a:xfrm>
          <a:prstGeom prst="rect">
            <a:avLst/>
          </a:prstGeom>
          <a:solidFill>
            <a:srgbClr val="0C0918">
              <a:alpha val="85000"/>
            </a:srgbClr>
          </a:solidFill>
          <a:ln w="6350">
            <a:solidFill>
              <a:srgbClr val="D4A843">
                <a:alpha val="30000"/>
              </a:srgbClr>
            </a:solidFill>
            <a:prstDash val="solid"/>
          </a:ln>
        </p:spPr>
      </p:sp>
      <p:sp>
        <p:nvSpPr>
          <p:cNvPr id="33" name="Text 31"/>
          <p:cNvSpPr/>
          <p:nvPr/>
        </p:nvSpPr>
        <p:spPr>
          <a:xfrm>
            <a:off x="429768" y="3209544"/>
            <a:ext cx="2340864" cy="164592"/>
          </a:xfrm>
          <a:prstGeom prst="rect">
            <a:avLst/>
          </a:prstGeom>
          <a:noFill/>
          <a:ln/>
        </p:spPr>
        <p:txBody>
          <a:bodyPr wrap="square" rtlCol="0" anchor="ctr"/>
          <a:lstStyle/>
          <a:p>
            <a:pPr indent="0" marL="0">
              <a:buNone/>
            </a:pPr>
            <a:r>
              <a:rPr lang="en-US" sz="700" spc="200" kern="0" dirty="0">
                <a:solidFill>
                  <a:srgbClr val="D4A843">
                    <a:alpha val="55000"/>
                  </a:srgbClr>
                </a:solidFill>
                <a:latin typeface="Courier New" pitchFamily="34" charset="0"/>
                <a:ea typeface="Courier New" pitchFamily="34" charset="-122"/>
                <a:cs typeface="Courier New" pitchFamily="34" charset="-120"/>
              </a:rPr>
              <a:t>EXH. 003</a:t>
            </a:r>
            <a:endParaRPr lang="en-US" sz="700" dirty="0"/>
          </a:p>
        </p:txBody>
      </p:sp>
      <p:sp>
        <p:nvSpPr>
          <p:cNvPr id="34" name="Text 32"/>
          <p:cNvSpPr/>
          <p:nvPr/>
        </p:nvSpPr>
        <p:spPr>
          <a:xfrm>
            <a:off x="429768" y="3374136"/>
            <a:ext cx="2340864" cy="256032"/>
          </a:xfrm>
          <a:prstGeom prst="rect">
            <a:avLst/>
          </a:prstGeom>
          <a:noFill/>
          <a:ln/>
        </p:spPr>
        <p:txBody>
          <a:bodyPr wrap="square" rtlCol="0" anchor="ctr"/>
          <a:lstStyle/>
          <a:p>
            <a:pPr indent="0" marL="0">
              <a:buNone/>
            </a:pPr>
            <a:r>
              <a:rPr lang="en-US" sz="1100" i="1" dirty="0">
                <a:solidFill>
                  <a:srgbClr val="F5EAD8"/>
                </a:solidFill>
                <a:latin typeface="Georgia" pitchFamily="34" charset="0"/>
                <a:ea typeface="Georgia" pitchFamily="34" charset="-122"/>
                <a:cs typeface="Georgia" pitchFamily="34" charset="-120"/>
              </a:rPr>
              <a:t>The Reaction Chronicles</a:t>
            </a:r>
            <a:endParaRPr lang="en-US" sz="1100" dirty="0"/>
          </a:p>
        </p:txBody>
      </p:sp>
      <p:sp>
        <p:nvSpPr>
          <p:cNvPr id="35" name="Text 33"/>
          <p:cNvSpPr/>
          <p:nvPr/>
        </p:nvSpPr>
        <p:spPr>
          <a:xfrm>
            <a:off x="429768" y="3648456"/>
            <a:ext cx="2340864" cy="347472"/>
          </a:xfrm>
          <a:prstGeom prst="rect">
            <a:avLst/>
          </a:prstGeom>
          <a:noFill/>
          <a:ln/>
        </p:spPr>
        <p:txBody>
          <a:bodyPr wrap="square" rtlCol="0" anchor="ctr"/>
          <a:lstStyle/>
          <a:p>
            <a:pPr indent="0" marL="0">
              <a:buNone/>
            </a:pPr>
            <a:r>
              <a:rPr lang="en-US" sz="900" i="1" dirty="0">
                <a:solidFill>
                  <a:srgbClr val="9E8B6E"/>
                </a:solidFill>
                <a:latin typeface="Georgia" pitchFamily="34" charset="0"/>
                <a:ea typeface="Georgia" pitchFamily="34" charset="-122"/>
                <a:cs typeface="Georgia" pitchFamily="34" charset="-120"/>
              </a:rPr>
              <a:t>Captured in the wild. Preserved for future generations.</a:t>
            </a:r>
            <a:endParaRPr lang="en-US" sz="900" dirty="0"/>
          </a:p>
        </p:txBody>
      </p:sp>
      <p:sp>
        <p:nvSpPr>
          <p:cNvPr id="36" name="Shape 34"/>
          <p:cNvSpPr/>
          <p:nvPr/>
        </p:nvSpPr>
        <p:spPr>
          <a:xfrm>
            <a:off x="3383280" y="1078992"/>
            <a:ext cx="2560320" cy="2011680"/>
          </a:xfrm>
          <a:prstGeom prst="rect">
            <a:avLst/>
          </a:prstGeom>
          <a:solidFill>
            <a:srgbClr val="0C0918">
              <a:alpha val="90000"/>
            </a:srgbClr>
          </a:solidFill>
          <a:ln w="6350">
            <a:solidFill>
              <a:srgbClr val="D4A843">
                <a:alpha val="35000"/>
              </a:srgbClr>
            </a:solidFill>
            <a:prstDash val="solid"/>
          </a:ln>
        </p:spPr>
      </p:sp>
      <p:sp>
        <p:nvSpPr>
          <p:cNvPr id="37" name="Text 35"/>
          <p:cNvSpPr/>
          <p:nvPr/>
        </p:nvSpPr>
        <p:spPr>
          <a:xfrm>
            <a:off x="3438144" y="1682496"/>
            <a:ext cx="2450592" cy="100584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meme4.mp4</a:t>
            </a:r>
            <a:endParaRPr lang="en-US" sz="800" dirty="0"/>
          </a:p>
        </p:txBody>
      </p:sp>
      <p:sp>
        <p:nvSpPr>
          <p:cNvPr id="38" name="Shape 36"/>
          <p:cNvSpPr/>
          <p:nvPr/>
        </p:nvSpPr>
        <p:spPr>
          <a:xfrm>
            <a:off x="3383280" y="3145536"/>
            <a:ext cx="2560320" cy="914400"/>
          </a:xfrm>
          <a:prstGeom prst="rect">
            <a:avLst/>
          </a:prstGeom>
          <a:solidFill>
            <a:srgbClr val="0C0918">
              <a:alpha val="85000"/>
            </a:srgbClr>
          </a:solidFill>
          <a:ln w="6350">
            <a:solidFill>
              <a:srgbClr val="D4A843">
                <a:alpha val="30000"/>
              </a:srgbClr>
            </a:solidFill>
            <a:prstDash val="solid"/>
          </a:ln>
        </p:spPr>
      </p:sp>
      <p:sp>
        <p:nvSpPr>
          <p:cNvPr id="39" name="Text 37"/>
          <p:cNvSpPr/>
          <p:nvPr/>
        </p:nvSpPr>
        <p:spPr>
          <a:xfrm>
            <a:off x="3493008" y="3209544"/>
            <a:ext cx="2340864" cy="164592"/>
          </a:xfrm>
          <a:prstGeom prst="rect">
            <a:avLst/>
          </a:prstGeom>
          <a:noFill/>
          <a:ln/>
        </p:spPr>
        <p:txBody>
          <a:bodyPr wrap="square" rtlCol="0" anchor="ctr"/>
          <a:lstStyle/>
          <a:p>
            <a:pPr indent="0" marL="0">
              <a:buNone/>
            </a:pPr>
            <a:r>
              <a:rPr lang="en-US" sz="700" spc="200" kern="0" dirty="0">
                <a:solidFill>
                  <a:srgbClr val="D4A843">
                    <a:alpha val="55000"/>
                  </a:srgbClr>
                </a:solidFill>
                <a:latin typeface="Courier New" pitchFamily="34" charset="0"/>
                <a:ea typeface="Courier New" pitchFamily="34" charset="-122"/>
                <a:cs typeface="Courier New" pitchFamily="34" charset="-120"/>
              </a:rPr>
              <a:t>EXH. 004</a:t>
            </a:r>
            <a:endParaRPr lang="en-US" sz="700" dirty="0"/>
          </a:p>
        </p:txBody>
      </p:sp>
      <p:sp>
        <p:nvSpPr>
          <p:cNvPr id="40" name="Text 38"/>
          <p:cNvSpPr/>
          <p:nvPr/>
        </p:nvSpPr>
        <p:spPr>
          <a:xfrm>
            <a:off x="3493008" y="3374136"/>
            <a:ext cx="2340864" cy="256032"/>
          </a:xfrm>
          <a:prstGeom prst="rect">
            <a:avLst/>
          </a:prstGeom>
          <a:noFill/>
          <a:ln/>
        </p:spPr>
        <p:txBody>
          <a:bodyPr wrap="square" rtlCol="0" anchor="ctr"/>
          <a:lstStyle/>
          <a:p>
            <a:pPr indent="0" marL="0">
              <a:buNone/>
            </a:pPr>
            <a:r>
              <a:rPr lang="en-US" sz="1100" i="1" dirty="0">
                <a:solidFill>
                  <a:srgbClr val="F5EAD8"/>
                </a:solidFill>
                <a:latin typeface="Georgia" pitchFamily="34" charset="0"/>
                <a:ea typeface="Georgia" pitchFamily="34" charset="-122"/>
                <a:cs typeface="Georgia" pitchFamily="34" charset="-120"/>
              </a:rPr>
              <a:t>The Edit That Shifted Reality</a:t>
            </a:r>
            <a:endParaRPr lang="en-US" sz="1100" dirty="0"/>
          </a:p>
        </p:txBody>
      </p:sp>
      <p:sp>
        <p:nvSpPr>
          <p:cNvPr id="41" name="Text 39"/>
          <p:cNvSpPr/>
          <p:nvPr/>
        </p:nvSpPr>
        <p:spPr>
          <a:xfrm>
            <a:off x="3493008" y="3648456"/>
            <a:ext cx="2340864" cy="347472"/>
          </a:xfrm>
          <a:prstGeom prst="rect">
            <a:avLst/>
          </a:prstGeom>
          <a:noFill/>
          <a:ln/>
        </p:spPr>
        <p:txBody>
          <a:bodyPr wrap="square" rtlCol="0" anchor="ctr"/>
          <a:lstStyle/>
          <a:p>
            <a:pPr indent="0" marL="0">
              <a:buNone/>
            </a:pPr>
            <a:r>
              <a:rPr lang="en-US" sz="900" i="1" dirty="0">
                <a:solidFill>
                  <a:srgbClr val="9E8B6E"/>
                </a:solidFill>
                <a:latin typeface="Georgia" pitchFamily="34" charset="0"/>
                <a:ea typeface="Georgia" pitchFamily="34" charset="-122"/>
                <a:cs typeface="Georgia" pitchFamily="34" charset="-120"/>
              </a:rPr>
              <a:t>Scholars estimate this single edit altered 3 timelines.</a:t>
            </a:r>
            <a:endParaRPr lang="en-US" sz="900" dirty="0"/>
          </a:p>
        </p:txBody>
      </p:sp>
      <p:sp>
        <p:nvSpPr>
          <p:cNvPr id="42" name="Shape 40"/>
          <p:cNvSpPr/>
          <p:nvPr/>
        </p:nvSpPr>
        <p:spPr>
          <a:xfrm>
            <a:off x="6355080" y="1024128"/>
            <a:ext cx="2651760" cy="3703320"/>
          </a:xfrm>
          <a:prstGeom prst="rect">
            <a:avLst/>
          </a:prstGeom>
          <a:solidFill>
            <a:srgbClr val="C07A30">
              <a:alpha val="8000"/>
            </a:srgbClr>
          </a:solidFill>
          <a:ln w="10160">
            <a:solidFill>
              <a:srgbClr val="F4A959">
                <a:alpha val="45000"/>
              </a:srgbClr>
            </a:solidFill>
            <a:prstDash val="solid"/>
          </a:ln>
        </p:spPr>
      </p:sp>
      <p:sp>
        <p:nvSpPr>
          <p:cNvPr id="43" name="Shape 41"/>
          <p:cNvSpPr/>
          <p:nvPr/>
        </p:nvSpPr>
        <p:spPr>
          <a:xfrm>
            <a:off x="6400800" y="1078992"/>
            <a:ext cx="2560320" cy="2011680"/>
          </a:xfrm>
          <a:prstGeom prst="rect">
            <a:avLst/>
          </a:prstGeom>
          <a:solidFill>
            <a:srgbClr val="0C0918">
              <a:alpha val="90000"/>
            </a:srgbClr>
          </a:solidFill>
          <a:ln w="6350">
            <a:solidFill>
              <a:srgbClr val="D4A843">
                <a:alpha val="35000"/>
              </a:srgbClr>
            </a:solidFill>
            <a:prstDash val="solid"/>
          </a:ln>
        </p:spPr>
      </p:sp>
      <p:sp>
        <p:nvSpPr>
          <p:cNvPr id="44" name="Text 42"/>
          <p:cNvSpPr/>
          <p:nvPr/>
        </p:nvSpPr>
        <p:spPr>
          <a:xfrm>
            <a:off x="6455664" y="1682496"/>
            <a:ext cx="2450592" cy="100584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meme5.jpg</a:t>
            </a:r>
            <a:endParaRPr lang="en-US" sz="800" dirty="0"/>
          </a:p>
        </p:txBody>
      </p:sp>
      <p:sp>
        <p:nvSpPr>
          <p:cNvPr id="45" name="Shape 43"/>
          <p:cNvSpPr/>
          <p:nvPr/>
        </p:nvSpPr>
        <p:spPr>
          <a:xfrm>
            <a:off x="6400800" y="3145536"/>
            <a:ext cx="2560320" cy="914400"/>
          </a:xfrm>
          <a:prstGeom prst="rect">
            <a:avLst/>
          </a:prstGeom>
          <a:solidFill>
            <a:srgbClr val="0C0918">
              <a:alpha val="85000"/>
            </a:srgbClr>
          </a:solidFill>
          <a:ln w="6350">
            <a:solidFill>
              <a:srgbClr val="D4A843">
                <a:alpha val="30000"/>
              </a:srgbClr>
            </a:solidFill>
            <a:prstDash val="solid"/>
          </a:ln>
        </p:spPr>
      </p:sp>
      <p:sp>
        <p:nvSpPr>
          <p:cNvPr id="46" name="Text 44"/>
          <p:cNvSpPr/>
          <p:nvPr/>
        </p:nvSpPr>
        <p:spPr>
          <a:xfrm>
            <a:off x="6510528" y="3209544"/>
            <a:ext cx="2340864" cy="164592"/>
          </a:xfrm>
          <a:prstGeom prst="rect">
            <a:avLst/>
          </a:prstGeom>
          <a:noFill/>
          <a:ln/>
        </p:spPr>
        <p:txBody>
          <a:bodyPr wrap="square" rtlCol="0" anchor="ctr"/>
          <a:lstStyle/>
          <a:p>
            <a:pPr indent="0" marL="0">
              <a:buNone/>
            </a:pPr>
            <a:r>
              <a:rPr lang="en-US" sz="700" spc="200" kern="0" dirty="0">
                <a:solidFill>
                  <a:srgbClr val="D4A843">
                    <a:alpha val="55000"/>
                  </a:srgbClr>
                </a:solidFill>
                <a:latin typeface="Courier New" pitchFamily="34" charset="0"/>
                <a:ea typeface="Courier New" pitchFamily="34" charset="-122"/>
                <a:cs typeface="Courier New" pitchFamily="34" charset="-120"/>
              </a:rPr>
              <a:t>EXH. 005</a:t>
            </a:r>
            <a:endParaRPr lang="en-US" sz="700" dirty="0"/>
          </a:p>
        </p:txBody>
      </p:sp>
      <p:sp>
        <p:nvSpPr>
          <p:cNvPr id="47" name="Text 45"/>
          <p:cNvSpPr/>
          <p:nvPr/>
        </p:nvSpPr>
        <p:spPr>
          <a:xfrm>
            <a:off x="6510528" y="3374136"/>
            <a:ext cx="2340864" cy="256032"/>
          </a:xfrm>
          <a:prstGeom prst="rect">
            <a:avLst/>
          </a:prstGeom>
          <a:noFill/>
          <a:ln/>
        </p:spPr>
        <p:txBody>
          <a:bodyPr wrap="square" rtlCol="0" anchor="ctr"/>
          <a:lstStyle/>
          <a:p>
            <a:pPr indent="0" marL="0">
              <a:buNone/>
            </a:pPr>
            <a:r>
              <a:rPr lang="en-US" sz="1100" i="1" dirty="0">
                <a:solidFill>
                  <a:srgbClr val="F5EAD8"/>
                </a:solidFill>
                <a:latin typeface="Georgia" pitchFamily="34" charset="0"/>
                <a:ea typeface="Georgia" pitchFamily="34" charset="-122"/>
                <a:cs typeface="Georgia" pitchFamily="34" charset="-120"/>
              </a:rPr>
              <a:t>The Robloxification ★</a:t>
            </a:r>
            <a:endParaRPr lang="en-US" sz="1100" dirty="0"/>
          </a:p>
        </p:txBody>
      </p:sp>
      <p:sp>
        <p:nvSpPr>
          <p:cNvPr id="48" name="Text 46"/>
          <p:cNvSpPr/>
          <p:nvPr/>
        </p:nvSpPr>
        <p:spPr>
          <a:xfrm>
            <a:off x="6510528" y="3648456"/>
            <a:ext cx="2340864" cy="347472"/>
          </a:xfrm>
          <a:prstGeom prst="rect">
            <a:avLst/>
          </a:prstGeom>
          <a:noFill/>
          <a:ln/>
        </p:spPr>
        <p:txBody>
          <a:bodyPr wrap="square" rtlCol="0" anchor="ctr"/>
          <a:lstStyle/>
          <a:p>
            <a:pPr indent="0" marL="0">
              <a:buNone/>
            </a:pPr>
            <a:r>
              <a:rPr lang="en-US" sz="900" i="1" dirty="0">
                <a:solidFill>
                  <a:srgbClr val="9E8B6E"/>
                </a:solidFill>
                <a:latin typeface="Georgia" pitchFamily="34" charset="0"/>
                <a:ea typeface="Georgia" pitchFamily="34" charset="-122"/>
                <a:cs typeface="Georgia" pitchFamily="34" charset="-120"/>
              </a:rPr>
              <a:t>The apex. The summit. The culmination of all previous brainrot.</a:t>
            </a:r>
            <a:endParaRPr lang="en-US" sz="900" dirty="0"/>
          </a:p>
        </p:txBody>
      </p:sp>
      <p:sp>
        <p:nvSpPr>
          <p:cNvPr id="49" name="Text 47"/>
          <p:cNvSpPr/>
          <p:nvPr/>
        </p:nvSpPr>
        <p:spPr>
          <a:xfrm>
            <a:off x="6400800" y="1033272"/>
            <a:ext cx="2560320" cy="182880"/>
          </a:xfrm>
          <a:prstGeom prst="rect">
            <a:avLst/>
          </a:prstGeom>
          <a:noFill/>
          <a:ln/>
        </p:spPr>
        <p:txBody>
          <a:bodyPr wrap="square" rtlCol="0" anchor="ctr"/>
          <a:lstStyle/>
          <a:p>
            <a:pPr algn="ctr" indent="0" marL="0">
              <a:buNone/>
            </a:pPr>
            <a:r>
              <a:rPr lang="en-US" sz="700" spc="300" kern="0" dirty="0">
                <a:solidFill>
                  <a:srgbClr val="F4A959"/>
                </a:solidFill>
                <a:latin typeface="Courier New" pitchFamily="34" charset="0"/>
                <a:ea typeface="Courier New" pitchFamily="34" charset="-122"/>
                <a:cs typeface="Courier New" pitchFamily="34" charset="-120"/>
              </a:rPr>
              <a:t>CURRENT ERA</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50028"/>
        </a:solidFill>
      </p:bgPr>
    </p:bg>
    <p:spTree>
      <p:nvGrpSpPr>
        <p:cNvPr id="1" name=""/>
        <p:cNvGrpSpPr/>
        <p:nvPr/>
      </p:nvGrpSpPr>
      <p:grpSpPr>
        <a:xfrm>
          <a:off x="0" y="0"/>
          <a:ext cx="0" cy="0"/>
          <a:chOff x="0" y="0"/>
          <a:chExt cx="0" cy="0"/>
        </a:xfrm>
      </p:grpSpPr>
      <p:sp>
        <p:nvSpPr>
          <p:cNvPr id="2" name="Shape 0"/>
          <p:cNvSpPr/>
          <p:nvPr/>
        </p:nvSpPr>
        <p:spPr>
          <a:xfrm>
            <a:off x="8307232" y="2903325"/>
            <a:ext cx="21731" cy="21731"/>
          </a:xfrm>
          <a:prstGeom prst="ellipse">
            <a:avLst/>
          </a:prstGeom>
          <a:solidFill>
            <a:srgbClr val="C8B4FF">
              <a:alpha val="39000"/>
            </a:srgbClr>
          </a:solidFill>
          <a:ln/>
        </p:spPr>
      </p:sp>
      <p:sp>
        <p:nvSpPr>
          <p:cNvPr id="3" name="Shape 1"/>
          <p:cNvSpPr/>
          <p:nvPr/>
        </p:nvSpPr>
        <p:spPr>
          <a:xfrm>
            <a:off x="2307303" y="1628984"/>
            <a:ext cx="22747" cy="22747"/>
          </a:xfrm>
          <a:prstGeom prst="ellipse">
            <a:avLst/>
          </a:prstGeom>
          <a:solidFill>
            <a:srgbClr val="C8B4FF">
              <a:alpha val="24000"/>
            </a:srgbClr>
          </a:solidFill>
          <a:ln/>
        </p:spPr>
      </p:sp>
      <p:sp>
        <p:nvSpPr>
          <p:cNvPr id="4" name="Shape 2"/>
          <p:cNvSpPr/>
          <p:nvPr/>
        </p:nvSpPr>
        <p:spPr>
          <a:xfrm>
            <a:off x="7453657" y="791154"/>
            <a:ext cx="27235" cy="27235"/>
          </a:xfrm>
          <a:prstGeom prst="ellipse">
            <a:avLst/>
          </a:prstGeom>
          <a:solidFill>
            <a:srgbClr val="C8B4FF">
              <a:alpha val="49000"/>
            </a:srgbClr>
          </a:solidFill>
          <a:ln/>
        </p:spPr>
      </p:sp>
      <p:sp>
        <p:nvSpPr>
          <p:cNvPr id="5" name="Shape 3"/>
          <p:cNvSpPr/>
          <p:nvPr/>
        </p:nvSpPr>
        <p:spPr>
          <a:xfrm>
            <a:off x="243201" y="2686673"/>
            <a:ext cx="33553" cy="33553"/>
          </a:xfrm>
          <a:prstGeom prst="ellipse">
            <a:avLst/>
          </a:prstGeom>
          <a:solidFill>
            <a:srgbClr val="C8B4FF">
              <a:alpha val="37000"/>
            </a:srgbClr>
          </a:solidFill>
          <a:ln/>
        </p:spPr>
      </p:sp>
      <p:sp>
        <p:nvSpPr>
          <p:cNvPr id="6" name="Shape 4"/>
          <p:cNvSpPr/>
          <p:nvPr/>
        </p:nvSpPr>
        <p:spPr>
          <a:xfrm>
            <a:off x="7069329" y="807282"/>
            <a:ext cx="21032" cy="21032"/>
          </a:xfrm>
          <a:prstGeom prst="ellipse">
            <a:avLst/>
          </a:prstGeom>
          <a:solidFill>
            <a:srgbClr val="C8B4FF">
              <a:alpha val="72000"/>
            </a:srgbClr>
          </a:solidFill>
          <a:ln/>
        </p:spPr>
      </p:sp>
      <p:sp>
        <p:nvSpPr>
          <p:cNvPr id="7" name="Shape 5"/>
          <p:cNvSpPr/>
          <p:nvPr/>
        </p:nvSpPr>
        <p:spPr>
          <a:xfrm>
            <a:off x="7004544" y="3359850"/>
            <a:ext cx="52156" cy="52156"/>
          </a:xfrm>
          <a:prstGeom prst="ellipse">
            <a:avLst/>
          </a:prstGeom>
          <a:solidFill>
            <a:srgbClr val="C8B4FF">
              <a:alpha val="55000"/>
            </a:srgbClr>
          </a:solidFill>
          <a:ln/>
        </p:spPr>
      </p:sp>
      <p:sp>
        <p:nvSpPr>
          <p:cNvPr id="8" name="Shape 6"/>
          <p:cNvSpPr/>
          <p:nvPr/>
        </p:nvSpPr>
        <p:spPr>
          <a:xfrm>
            <a:off x="2427475" y="1297560"/>
            <a:ext cx="35928" cy="35928"/>
          </a:xfrm>
          <a:prstGeom prst="ellipse">
            <a:avLst/>
          </a:prstGeom>
          <a:solidFill>
            <a:srgbClr val="C8B4FF">
              <a:alpha val="50000"/>
            </a:srgbClr>
          </a:solidFill>
          <a:ln/>
        </p:spPr>
      </p:sp>
      <p:sp>
        <p:nvSpPr>
          <p:cNvPr id="9" name="Shape 7"/>
          <p:cNvSpPr/>
          <p:nvPr/>
        </p:nvSpPr>
        <p:spPr>
          <a:xfrm>
            <a:off x="8644638" y="2576388"/>
            <a:ext cx="37000" cy="37000"/>
          </a:xfrm>
          <a:prstGeom prst="ellipse">
            <a:avLst/>
          </a:prstGeom>
          <a:solidFill>
            <a:srgbClr val="C8B4FF">
              <a:alpha val="33000"/>
            </a:srgbClr>
          </a:solidFill>
          <a:ln/>
        </p:spPr>
      </p:sp>
      <p:sp>
        <p:nvSpPr>
          <p:cNvPr id="10" name="Shape 8"/>
          <p:cNvSpPr/>
          <p:nvPr/>
        </p:nvSpPr>
        <p:spPr>
          <a:xfrm>
            <a:off x="106218" y="3092944"/>
            <a:ext cx="39296" cy="39296"/>
          </a:xfrm>
          <a:prstGeom prst="ellipse">
            <a:avLst/>
          </a:prstGeom>
          <a:solidFill>
            <a:srgbClr val="C8B4FF">
              <a:alpha val="57000"/>
            </a:srgbClr>
          </a:solidFill>
          <a:ln/>
        </p:spPr>
      </p:sp>
      <p:sp>
        <p:nvSpPr>
          <p:cNvPr id="11" name="Shape 9"/>
          <p:cNvSpPr/>
          <p:nvPr/>
        </p:nvSpPr>
        <p:spPr>
          <a:xfrm>
            <a:off x="5353150" y="1171778"/>
            <a:ext cx="31205" cy="31205"/>
          </a:xfrm>
          <a:prstGeom prst="ellipse">
            <a:avLst/>
          </a:prstGeom>
          <a:solidFill>
            <a:srgbClr val="C8B4FF">
              <a:alpha val="57000"/>
            </a:srgbClr>
          </a:solidFill>
          <a:ln/>
        </p:spPr>
      </p:sp>
      <p:sp>
        <p:nvSpPr>
          <p:cNvPr id="12" name="Shape 10"/>
          <p:cNvSpPr/>
          <p:nvPr/>
        </p:nvSpPr>
        <p:spPr>
          <a:xfrm>
            <a:off x="3959158" y="446116"/>
            <a:ext cx="35232" cy="35232"/>
          </a:xfrm>
          <a:prstGeom prst="ellipse">
            <a:avLst/>
          </a:prstGeom>
          <a:solidFill>
            <a:srgbClr val="C8B4FF">
              <a:alpha val="37000"/>
            </a:srgbClr>
          </a:solidFill>
          <a:ln/>
        </p:spPr>
      </p:sp>
      <p:sp>
        <p:nvSpPr>
          <p:cNvPr id="13" name="Shape 11"/>
          <p:cNvSpPr/>
          <p:nvPr/>
        </p:nvSpPr>
        <p:spPr>
          <a:xfrm>
            <a:off x="6393579" y="1030214"/>
            <a:ext cx="22418" cy="22418"/>
          </a:xfrm>
          <a:prstGeom prst="ellipse">
            <a:avLst/>
          </a:prstGeom>
          <a:solidFill>
            <a:srgbClr val="C8B4FF">
              <a:alpha val="78000"/>
            </a:srgbClr>
          </a:solidFill>
          <a:ln/>
        </p:spPr>
      </p:sp>
      <p:sp>
        <p:nvSpPr>
          <p:cNvPr id="14" name="Shape 12"/>
          <p:cNvSpPr/>
          <p:nvPr/>
        </p:nvSpPr>
        <p:spPr>
          <a:xfrm>
            <a:off x="6083558" y="2923731"/>
            <a:ext cx="38422" cy="38422"/>
          </a:xfrm>
          <a:prstGeom prst="ellipse">
            <a:avLst/>
          </a:prstGeom>
          <a:solidFill>
            <a:srgbClr val="C8B4FF">
              <a:alpha val="68000"/>
            </a:srgbClr>
          </a:solidFill>
          <a:ln/>
        </p:spPr>
      </p:sp>
      <p:sp>
        <p:nvSpPr>
          <p:cNvPr id="15" name="Shape 13"/>
          <p:cNvSpPr/>
          <p:nvPr/>
        </p:nvSpPr>
        <p:spPr>
          <a:xfrm>
            <a:off x="2962932" y="3553632"/>
            <a:ext cx="29166" cy="29166"/>
          </a:xfrm>
          <a:prstGeom prst="ellipse">
            <a:avLst/>
          </a:prstGeom>
          <a:solidFill>
            <a:srgbClr val="C8B4FF">
              <a:alpha val="47000"/>
            </a:srgbClr>
          </a:solidFill>
          <a:ln/>
        </p:spPr>
      </p:sp>
      <p:sp>
        <p:nvSpPr>
          <p:cNvPr id="16" name="Shape 14"/>
          <p:cNvSpPr/>
          <p:nvPr/>
        </p:nvSpPr>
        <p:spPr>
          <a:xfrm>
            <a:off x="5521019" y="1977639"/>
            <a:ext cx="50537" cy="50537"/>
          </a:xfrm>
          <a:prstGeom prst="ellipse">
            <a:avLst/>
          </a:prstGeom>
          <a:solidFill>
            <a:srgbClr val="C8B4FF">
              <a:alpha val="51000"/>
            </a:srgbClr>
          </a:solidFill>
          <a:ln/>
        </p:spPr>
      </p:sp>
      <p:sp>
        <p:nvSpPr>
          <p:cNvPr id="17" name="Shape 15"/>
          <p:cNvSpPr/>
          <p:nvPr/>
        </p:nvSpPr>
        <p:spPr>
          <a:xfrm>
            <a:off x="6953575" y="854671"/>
            <a:ext cx="34200" cy="34200"/>
          </a:xfrm>
          <a:prstGeom prst="ellipse">
            <a:avLst/>
          </a:prstGeom>
          <a:solidFill>
            <a:srgbClr val="C8B4FF">
              <a:alpha val="61000"/>
            </a:srgbClr>
          </a:solidFill>
          <a:ln/>
        </p:spPr>
      </p:sp>
      <p:sp>
        <p:nvSpPr>
          <p:cNvPr id="18" name="Shape 16"/>
          <p:cNvSpPr/>
          <p:nvPr/>
        </p:nvSpPr>
        <p:spPr>
          <a:xfrm>
            <a:off x="1996210" y="3121778"/>
            <a:ext cx="47682" cy="47682"/>
          </a:xfrm>
          <a:prstGeom prst="ellipse">
            <a:avLst/>
          </a:prstGeom>
          <a:solidFill>
            <a:srgbClr val="C8B4FF">
              <a:alpha val="66000"/>
            </a:srgbClr>
          </a:solidFill>
          <a:ln/>
        </p:spPr>
      </p:sp>
      <p:sp>
        <p:nvSpPr>
          <p:cNvPr id="19" name="Shape 17"/>
          <p:cNvSpPr/>
          <p:nvPr/>
        </p:nvSpPr>
        <p:spPr>
          <a:xfrm>
            <a:off x="8924894" y="1712684"/>
            <a:ext cx="30268" cy="30268"/>
          </a:xfrm>
          <a:prstGeom prst="ellipse">
            <a:avLst/>
          </a:prstGeom>
          <a:solidFill>
            <a:srgbClr val="C8B4FF">
              <a:alpha val="23000"/>
            </a:srgbClr>
          </a:solidFill>
          <a:ln/>
        </p:spPr>
      </p:sp>
      <p:sp>
        <p:nvSpPr>
          <p:cNvPr id="20" name="Shape 18"/>
          <p:cNvSpPr/>
          <p:nvPr/>
        </p:nvSpPr>
        <p:spPr>
          <a:xfrm>
            <a:off x="5655405" y="1910037"/>
            <a:ext cx="49404" cy="49404"/>
          </a:xfrm>
          <a:prstGeom prst="ellipse">
            <a:avLst/>
          </a:prstGeom>
          <a:solidFill>
            <a:srgbClr val="C8B4FF">
              <a:alpha val="39000"/>
            </a:srgbClr>
          </a:solidFill>
          <a:ln/>
        </p:spPr>
      </p:sp>
      <p:sp>
        <p:nvSpPr>
          <p:cNvPr id="21" name="Shape 19"/>
          <p:cNvSpPr/>
          <p:nvPr/>
        </p:nvSpPr>
        <p:spPr>
          <a:xfrm>
            <a:off x="4731468" y="4123855"/>
            <a:ext cx="21943" cy="21943"/>
          </a:xfrm>
          <a:prstGeom prst="ellipse">
            <a:avLst/>
          </a:prstGeom>
          <a:solidFill>
            <a:srgbClr val="C8B4FF">
              <a:alpha val="57000"/>
            </a:srgbClr>
          </a:solidFill>
          <a:ln/>
        </p:spPr>
      </p:sp>
      <p:sp>
        <p:nvSpPr>
          <p:cNvPr id="22" name="Shape 20"/>
          <p:cNvSpPr/>
          <p:nvPr/>
        </p:nvSpPr>
        <p:spPr>
          <a:xfrm>
            <a:off x="2284585" y="4870383"/>
            <a:ext cx="44567" cy="44567"/>
          </a:xfrm>
          <a:prstGeom prst="ellipse">
            <a:avLst/>
          </a:prstGeom>
          <a:solidFill>
            <a:srgbClr val="C8B4FF">
              <a:alpha val="51000"/>
            </a:srgbClr>
          </a:solidFill>
          <a:ln/>
        </p:spPr>
      </p:sp>
      <p:sp>
        <p:nvSpPr>
          <p:cNvPr id="23" name="Shape 21"/>
          <p:cNvSpPr/>
          <p:nvPr/>
        </p:nvSpPr>
        <p:spPr>
          <a:xfrm>
            <a:off x="5123071" y="1782148"/>
            <a:ext cx="38448" cy="38448"/>
          </a:xfrm>
          <a:prstGeom prst="ellipse">
            <a:avLst/>
          </a:prstGeom>
          <a:solidFill>
            <a:srgbClr val="C8B4FF">
              <a:alpha val="42000"/>
            </a:srgbClr>
          </a:solidFill>
          <a:ln/>
        </p:spPr>
      </p:sp>
      <p:sp>
        <p:nvSpPr>
          <p:cNvPr id="24" name="Shape 22"/>
          <p:cNvSpPr/>
          <p:nvPr/>
        </p:nvSpPr>
        <p:spPr>
          <a:xfrm>
            <a:off x="7715371" y="2929950"/>
            <a:ext cx="23678" cy="23678"/>
          </a:xfrm>
          <a:prstGeom prst="ellipse">
            <a:avLst/>
          </a:prstGeom>
          <a:solidFill>
            <a:srgbClr val="C8B4FF">
              <a:alpha val="44000"/>
            </a:srgbClr>
          </a:solidFill>
          <a:ln/>
        </p:spPr>
      </p:sp>
      <p:sp>
        <p:nvSpPr>
          <p:cNvPr id="25" name="Shape 23"/>
          <p:cNvSpPr/>
          <p:nvPr/>
        </p:nvSpPr>
        <p:spPr>
          <a:xfrm>
            <a:off x="3913043" y="4583209"/>
            <a:ext cx="48077" cy="48077"/>
          </a:xfrm>
          <a:prstGeom prst="ellipse">
            <a:avLst/>
          </a:prstGeom>
          <a:solidFill>
            <a:srgbClr val="C8B4FF">
              <a:alpha val="32000"/>
            </a:srgbClr>
          </a:solidFill>
          <a:ln/>
        </p:spPr>
      </p:sp>
      <p:sp>
        <p:nvSpPr>
          <p:cNvPr id="26" name="Shape 24"/>
          <p:cNvSpPr/>
          <p:nvPr/>
        </p:nvSpPr>
        <p:spPr>
          <a:xfrm>
            <a:off x="4568763" y="1504736"/>
            <a:ext cx="36526" cy="36526"/>
          </a:xfrm>
          <a:prstGeom prst="ellipse">
            <a:avLst/>
          </a:prstGeom>
          <a:solidFill>
            <a:srgbClr val="C8B4FF">
              <a:alpha val="70000"/>
            </a:srgbClr>
          </a:solidFill>
          <a:ln/>
        </p:spPr>
      </p:sp>
      <p:sp>
        <p:nvSpPr>
          <p:cNvPr id="27" name="Shape 25"/>
          <p:cNvSpPr/>
          <p:nvPr/>
        </p:nvSpPr>
        <p:spPr>
          <a:xfrm>
            <a:off x="2611515" y="457126"/>
            <a:ext cx="47733" cy="47733"/>
          </a:xfrm>
          <a:prstGeom prst="ellipse">
            <a:avLst/>
          </a:prstGeom>
          <a:solidFill>
            <a:srgbClr val="C8B4FF">
              <a:alpha val="69000"/>
            </a:srgbClr>
          </a:solidFill>
          <a:ln/>
        </p:spPr>
      </p:sp>
      <p:sp>
        <p:nvSpPr>
          <p:cNvPr id="28" name="Shape 26"/>
          <p:cNvSpPr/>
          <p:nvPr/>
        </p:nvSpPr>
        <p:spPr>
          <a:xfrm>
            <a:off x="3035460" y="2595654"/>
            <a:ext cx="36096" cy="36096"/>
          </a:xfrm>
          <a:prstGeom prst="ellipse">
            <a:avLst/>
          </a:prstGeom>
          <a:solidFill>
            <a:srgbClr val="C8B4FF">
              <a:alpha val="39000"/>
            </a:srgbClr>
          </a:solidFill>
          <a:ln/>
        </p:spPr>
      </p:sp>
      <p:sp>
        <p:nvSpPr>
          <p:cNvPr id="29" name="Shape 27"/>
          <p:cNvSpPr/>
          <p:nvPr/>
        </p:nvSpPr>
        <p:spPr>
          <a:xfrm>
            <a:off x="6900180" y="3230535"/>
            <a:ext cx="21788" cy="21788"/>
          </a:xfrm>
          <a:prstGeom prst="ellipse">
            <a:avLst/>
          </a:prstGeom>
          <a:solidFill>
            <a:srgbClr val="C8B4FF">
              <a:alpha val="29000"/>
            </a:srgbClr>
          </a:solidFill>
          <a:ln/>
        </p:spPr>
      </p:sp>
      <p:sp>
        <p:nvSpPr>
          <p:cNvPr id="30" name="Shape 28"/>
          <p:cNvSpPr/>
          <p:nvPr/>
        </p:nvSpPr>
        <p:spPr>
          <a:xfrm>
            <a:off x="3816889" y="3145191"/>
            <a:ext cx="38432" cy="38432"/>
          </a:xfrm>
          <a:prstGeom prst="ellipse">
            <a:avLst/>
          </a:prstGeom>
          <a:solidFill>
            <a:srgbClr val="C8B4FF">
              <a:alpha val="57000"/>
            </a:srgbClr>
          </a:solidFill>
          <a:ln/>
        </p:spPr>
      </p:sp>
      <p:sp>
        <p:nvSpPr>
          <p:cNvPr id="31" name="Shape 29"/>
          <p:cNvSpPr/>
          <p:nvPr/>
        </p:nvSpPr>
        <p:spPr>
          <a:xfrm>
            <a:off x="1025664" y="2790725"/>
            <a:ext cx="35938" cy="35938"/>
          </a:xfrm>
          <a:prstGeom prst="ellipse">
            <a:avLst/>
          </a:prstGeom>
          <a:solidFill>
            <a:srgbClr val="C8B4FF">
              <a:alpha val="21000"/>
            </a:srgbClr>
          </a:solidFill>
          <a:ln/>
        </p:spPr>
      </p:sp>
      <p:sp>
        <p:nvSpPr>
          <p:cNvPr id="32" name="Shape 30"/>
          <p:cNvSpPr/>
          <p:nvPr/>
        </p:nvSpPr>
        <p:spPr>
          <a:xfrm>
            <a:off x="3849993" y="285011"/>
            <a:ext cx="53220" cy="53220"/>
          </a:xfrm>
          <a:prstGeom prst="ellipse">
            <a:avLst/>
          </a:prstGeom>
          <a:solidFill>
            <a:srgbClr val="C8B4FF">
              <a:alpha val="44000"/>
            </a:srgbClr>
          </a:solidFill>
          <a:ln/>
        </p:spPr>
      </p:sp>
      <p:sp>
        <p:nvSpPr>
          <p:cNvPr id="33" name="Shape 31"/>
          <p:cNvSpPr/>
          <p:nvPr/>
        </p:nvSpPr>
        <p:spPr>
          <a:xfrm>
            <a:off x="3919216" y="2123177"/>
            <a:ext cx="37127" cy="37127"/>
          </a:xfrm>
          <a:prstGeom prst="ellipse">
            <a:avLst/>
          </a:prstGeom>
          <a:solidFill>
            <a:srgbClr val="C8B4FF">
              <a:alpha val="45000"/>
            </a:srgbClr>
          </a:solidFill>
          <a:ln/>
        </p:spPr>
      </p:sp>
      <p:sp>
        <p:nvSpPr>
          <p:cNvPr id="34" name="Shape 32"/>
          <p:cNvSpPr/>
          <p:nvPr/>
        </p:nvSpPr>
        <p:spPr>
          <a:xfrm>
            <a:off x="8532803" y="962844"/>
            <a:ext cx="30161" cy="30161"/>
          </a:xfrm>
          <a:prstGeom prst="ellipse">
            <a:avLst/>
          </a:prstGeom>
          <a:solidFill>
            <a:srgbClr val="C8B4FF">
              <a:alpha val="29000"/>
            </a:srgbClr>
          </a:solidFill>
          <a:ln/>
        </p:spPr>
      </p:sp>
      <p:sp>
        <p:nvSpPr>
          <p:cNvPr id="35" name="Shape 33"/>
          <p:cNvSpPr/>
          <p:nvPr/>
        </p:nvSpPr>
        <p:spPr>
          <a:xfrm>
            <a:off x="7867058" y="295442"/>
            <a:ext cx="22919" cy="22919"/>
          </a:xfrm>
          <a:prstGeom prst="ellipse">
            <a:avLst/>
          </a:prstGeom>
          <a:solidFill>
            <a:srgbClr val="C8B4FF">
              <a:alpha val="58000"/>
            </a:srgbClr>
          </a:solidFill>
          <a:ln/>
        </p:spPr>
      </p:sp>
      <p:sp>
        <p:nvSpPr>
          <p:cNvPr id="36" name="Shape 34"/>
          <p:cNvSpPr/>
          <p:nvPr/>
        </p:nvSpPr>
        <p:spPr>
          <a:xfrm>
            <a:off x="5894233" y="2406712"/>
            <a:ext cx="26422" cy="26422"/>
          </a:xfrm>
          <a:prstGeom prst="ellipse">
            <a:avLst/>
          </a:prstGeom>
          <a:solidFill>
            <a:srgbClr val="C8B4FF">
              <a:alpha val="27000"/>
            </a:srgbClr>
          </a:solidFill>
          <a:ln/>
        </p:spPr>
      </p:sp>
      <p:sp>
        <p:nvSpPr>
          <p:cNvPr id="37" name="Shape 35"/>
          <p:cNvSpPr/>
          <p:nvPr/>
        </p:nvSpPr>
        <p:spPr>
          <a:xfrm>
            <a:off x="5248382" y="3295165"/>
            <a:ext cx="27198" cy="27198"/>
          </a:xfrm>
          <a:prstGeom prst="ellipse">
            <a:avLst/>
          </a:prstGeom>
          <a:solidFill>
            <a:srgbClr val="C8B4FF">
              <a:alpha val="39000"/>
            </a:srgbClr>
          </a:solidFill>
          <a:ln/>
        </p:spPr>
      </p:sp>
      <p:sp>
        <p:nvSpPr>
          <p:cNvPr id="38" name="Shape 36"/>
          <p:cNvSpPr/>
          <p:nvPr/>
        </p:nvSpPr>
        <p:spPr>
          <a:xfrm>
            <a:off x="4711074" y="1128547"/>
            <a:ext cx="22771" cy="22771"/>
          </a:xfrm>
          <a:prstGeom prst="ellipse">
            <a:avLst/>
          </a:prstGeom>
          <a:solidFill>
            <a:srgbClr val="C8B4FF">
              <a:alpha val="45000"/>
            </a:srgbClr>
          </a:solidFill>
          <a:ln/>
        </p:spPr>
      </p:sp>
      <p:sp>
        <p:nvSpPr>
          <p:cNvPr id="39" name="Shape 37"/>
          <p:cNvSpPr/>
          <p:nvPr/>
        </p:nvSpPr>
        <p:spPr>
          <a:xfrm>
            <a:off x="3200889" y="325847"/>
            <a:ext cx="52192" cy="52192"/>
          </a:xfrm>
          <a:prstGeom prst="ellipse">
            <a:avLst/>
          </a:prstGeom>
          <a:solidFill>
            <a:srgbClr val="C8B4FF">
              <a:alpha val="48000"/>
            </a:srgbClr>
          </a:solidFill>
          <a:ln/>
        </p:spPr>
      </p:sp>
      <p:sp>
        <p:nvSpPr>
          <p:cNvPr id="40" name="Shape 38"/>
          <p:cNvSpPr/>
          <p:nvPr/>
        </p:nvSpPr>
        <p:spPr>
          <a:xfrm>
            <a:off x="2228978" y="525738"/>
            <a:ext cx="52815" cy="52815"/>
          </a:xfrm>
          <a:prstGeom prst="ellipse">
            <a:avLst/>
          </a:prstGeom>
          <a:solidFill>
            <a:srgbClr val="C8B4FF">
              <a:alpha val="73000"/>
            </a:srgbClr>
          </a:solidFill>
          <a:ln/>
        </p:spPr>
      </p:sp>
      <p:sp>
        <p:nvSpPr>
          <p:cNvPr id="41" name="Shape 39"/>
          <p:cNvSpPr/>
          <p:nvPr/>
        </p:nvSpPr>
        <p:spPr>
          <a:xfrm>
            <a:off x="2375" y="2528245"/>
            <a:ext cx="22638" cy="22638"/>
          </a:xfrm>
          <a:prstGeom prst="ellipse">
            <a:avLst/>
          </a:prstGeom>
          <a:solidFill>
            <a:srgbClr val="C8B4FF">
              <a:alpha val="67000"/>
            </a:srgbClr>
          </a:solidFill>
          <a:ln/>
        </p:spPr>
      </p:sp>
      <p:sp>
        <p:nvSpPr>
          <p:cNvPr id="42" name="Shape 40"/>
          <p:cNvSpPr/>
          <p:nvPr/>
        </p:nvSpPr>
        <p:spPr>
          <a:xfrm>
            <a:off x="8401596" y="2035518"/>
            <a:ext cx="51274" cy="51274"/>
          </a:xfrm>
          <a:prstGeom prst="ellipse">
            <a:avLst/>
          </a:prstGeom>
          <a:solidFill>
            <a:srgbClr val="C8B4FF">
              <a:alpha val="56000"/>
            </a:srgbClr>
          </a:solidFill>
          <a:ln/>
        </p:spPr>
      </p:sp>
      <p:sp>
        <p:nvSpPr>
          <p:cNvPr id="43" name="Shape 41"/>
          <p:cNvSpPr/>
          <p:nvPr/>
        </p:nvSpPr>
        <p:spPr>
          <a:xfrm>
            <a:off x="4742403" y="3968262"/>
            <a:ext cx="41611" cy="41611"/>
          </a:xfrm>
          <a:prstGeom prst="ellipse">
            <a:avLst/>
          </a:prstGeom>
          <a:solidFill>
            <a:srgbClr val="C8B4FF">
              <a:alpha val="46000"/>
            </a:srgbClr>
          </a:solidFill>
          <a:ln/>
        </p:spPr>
      </p:sp>
      <p:sp>
        <p:nvSpPr>
          <p:cNvPr id="44" name="Shape 42"/>
          <p:cNvSpPr/>
          <p:nvPr/>
        </p:nvSpPr>
        <p:spPr>
          <a:xfrm>
            <a:off x="4133124" y="2376313"/>
            <a:ext cx="32643" cy="32643"/>
          </a:xfrm>
          <a:prstGeom prst="ellipse">
            <a:avLst/>
          </a:prstGeom>
          <a:solidFill>
            <a:srgbClr val="C8B4FF">
              <a:alpha val="33000"/>
            </a:srgbClr>
          </a:solidFill>
          <a:ln/>
        </p:spPr>
      </p:sp>
      <p:sp>
        <p:nvSpPr>
          <p:cNvPr id="45" name="Shape 43"/>
          <p:cNvSpPr/>
          <p:nvPr/>
        </p:nvSpPr>
        <p:spPr>
          <a:xfrm>
            <a:off x="6397621" y="256662"/>
            <a:ext cx="27896" cy="27896"/>
          </a:xfrm>
          <a:prstGeom prst="ellipse">
            <a:avLst/>
          </a:prstGeom>
          <a:solidFill>
            <a:srgbClr val="C8B4FF">
              <a:alpha val="40000"/>
            </a:srgbClr>
          </a:solidFill>
          <a:ln/>
        </p:spPr>
      </p:sp>
      <p:sp>
        <p:nvSpPr>
          <p:cNvPr id="46" name="Shape 44"/>
          <p:cNvSpPr/>
          <p:nvPr/>
        </p:nvSpPr>
        <p:spPr>
          <a:xfrm>
            <a:off x="4349784" y="1910712"/>
            <a:ext cx="44216" cy="44216"/>
          </a:xfrm>
          <a:prstGeom prst="ellipse">
            <a:avLst/>
          </a:prstGeom>
          <a:solidFill>
            <a:srgbClr val="C8B4FF">
              <a:alpha val="77000"/>
            </a:srgbClr>
          </a:solidFill>
          <a:ln/>
        </p:spPr>
      </p:sp>
      <p:sp>
        <p:nvSpPr>
          <p:cNvPr id="47" name="Shape 45"/>
          <p:cNvSpPr/>
          <p:nvPr/>
        </p:nvSpPr>
        <p:spPr>
          <a:xfrm>
            <a:off x="8582062" y="4706273"/>
            <a:ext cx="19619" cy="19619"/>
          </a:xfrm>
          <a:prstGeom prst="ellipse">
            <a:avLst/>
          </a:prstGeom>
          <a:solidFill>
            <a:srgbClr val="C8B4FF">
              <a:alpha val="78000"/>
            </a:srgbClr>
          </a:solidFill>
          <a:ln/>
        </p:spPr>
      </p:sp>
      <p:sp>
        <p:nvSpPr>
          <p:cNvPr id="48" name="Shape 46"/>
          <p:cNvSpPr/>
          <p:nvPr/>
        </p:nvSpPr>
        <p:spPr>
          <a:xfrm>
            <a:off x="8675025" y="3370859"/>
            <a:ext cx="54055" cy="54055"/>
          </a:xfrm>
          <a:prstGeom prst="ellipse">
            <a:avLst/>
          </a:prstGeom>
          <a:solidFill>
            <a:srgbClr val="C8B4FF">
              <a:alpha val="58000"/>
            </a:srgbClr>
          </a:solidFill>
          <a:ln/>
        </p:spPr>
      </p:sp>
      <p:sp>
        <p:nvSpPr>
          <p:cNvPr id="49" name="Shape 47"/>
          <p:cNvSpPr/>
          <p:nvPr/>
        </p:nvSpPr>
        <p:spPr>
          <a:xfrm>
            <a:off x="152138" y="4897591"/>
            <a:ext cx="43524" cy="43524"/>
          </a:xfrm>
          <a:prstGeom prst="ellipse">
            <a:avLst/>
          </a:prstGeom>
          <a:solidFill>
            <a:srgbClr val="C8B4FF">
              <a:alpha val="46000"/>
            </a:srgbClr>
          </a:solidFill>
          <a:ln/>
        </p:spPr>
      </p:sp>
      <p:sp>
        <p:nvSpPr>
          <p:cNvPr id="50" name="Shape 48"/>
          <p:cNvSpPr/>
          <p:nvPr/>
        </p:nvSpPr>
        <p:spPr>
          <a:xfrm>
            <a:off x="749428" y="1992697"/>
            <a:ext cx="48466" cy="48466"/>
          </a:xfrm>
          <a:prstGeom prst="ellipse">
            <a:avLst/>
          </a:prstGeom>
          <a:solidFill>
            <a:srgbClr val="C8B4FF">
              <a:alpha val="80000"/>
            </a:srgbClr>
          </a:solidFill>
          <a:ln/>
        </p:spPr>
      </p:sp>
      <p:sp>
        <p:nvSpPr>
          <p:cNvPr id="51" name="Shape 49"/>
          <p:cNvSpPr/>
          <p:nvPr/>
        </p:nvSpPr>
        <p:spPr>
          <a:xfrm>
            <a:off x="3912315" y="2678161"/>
            <a:ext cx="31100" cy="31100"/>
          </a:xfrm>
          <a:prstGeom prst="ellipse">
            <a:avLst/>
          </a:prstGeom>
          <a:solidFill>
            <a:srgbClr val="C8B4FF">
              <a:alpha val="36000"/>
            </a:srgbClr>
          </a:solidFill>
          <a:ln/>
        </p:spPr>
      </p:sp>
      <p:sp>
        <p:nvSpPr>
          <p:cNvPr id="52" name="Shape 50"/>
          <p:cNvSpPr/>
          <p:nvPr/>
        </p:nvSpPr>
        <p:spPr>
          <a:xfrm>
            <a:off x="4414241" y="548852"/>
            <a:ext cx="52646" cy="52646"/>
          </a:xfrm>
          <a:prstGeom prst="ellipse">
            <a:avLst/>
          </a:prstGeom>
          <a:solidFill>
            <a:srgbClr val="C8B4FF">
              <a:alpha val="76000"/>
            </a:srgbClr>
          </a:solidFill>
          <a:ln/>
        </p:spPr>
      </p:sp>
      <p:sp>
        <p:nvSpPr>
          <p:cNvPr id="53" name="Shape 51"/>
          <p:cNvSpPr/>
          <p:nvPr/>
        </p:nvSpPr>
        <p:spPr>
          <a:xfrm>
            <a:off x="3935850" y="2930969"/>
            <a:ext cx="37792" cy="37792"/>
          </a:xfrm>
          <a:prstGeom prst="ellipse">
            <a:avLst/>
          </a:prstGeom>
          <a:solidFill>
            <a:srgbClr val="C8B4FF">
              <a:alpha val="39000"/>
            </a:srgbClr>
          </a:solidFill>
          <a:ln/>
        </p:spPr>
      </p:sp>
      <p:sp>
        <p:nvSpPr>
          <p:cNvPr id="54" name="Shape 52"/>
          <p:cNvSpPr/>
          <p:nvPr/>
        </p:nvSpPr>
        <p:spPr>
          <a:xfrm>
            <a:off x="4666736" y="814759"/>
            <a:ext cx="50292" cy="50292"/>
          </a:xfrm>
          <a:prstGeom prst="ellipse">
            <a:avLst/>
          </a:prstGeom>
          <a:solidFill>
            <a:srgbClr val="C8B4FF">
              <a:alpha val="76000"/>
            </a:srgbClr>
          </a:solidFill>
          <a:ln/>
        </p:spPr>
      </p:sp>
      <p:sp>
        <p:nvSpPr>
          <p:cNvPr id="55" name="Shape 53"/>
          <p:cNvSpPr/>
          <p:nvPr/>
        </p:nvSpPr>
        <p:spPr>
          <a:xfrm>
            <a:off x="4268104" y="2923092"/>
            <a:ext cx="45612" cy="45612"/>
          </a:xfrm>
          <a:prstGeom prst="ellipse">
            <a:avLst/>
          </a:prstGeom>
          <a:solidFill>
            <a:srgbClr val="C8B4FF">
              <a:alpha val="66000"/>
            </a:srgbClr>
          </a:solidFill>
          <a:ln/>
        </p:spPr>
      </p:sp>
      <p:sp>
        <p:nvSpPr>
          <p:cNvPr id="56" name="Shape 54"/>
          <p:cNvSpPr/>
          <p:nvPr/>
        </p:nvSpPr>
        <p:spPr>
          <a:xfrm>
            <a:off x="1587871" y="1243628"/>
            <a:ext cx="30737" cy="30737"/>
          </a:xfrm>
          <a:prstGeom prst="ellipse">
            <a:avLst/>
          </a:prstGeom>
          <a:solidFill>
            <a:srgbClr val="C8B4FF">
              <a:alpha val="36000"/>
            </a:srgbClr>
          </a:solidFill>
          <a:ln/>
        </p:spPr>
      </p:sp>
      <p:sp>
        <p:nvSpPr>
          <p:cNvPr id="57" name="Shape 55"/>
          <p:cNvSpPr/>
          <p:nvPr/>
        </p:nvSpPr>
        <p:spPr>
          <a:xfrm>
            <a:off x="6069141" y="4465113"/>
            <a:ext cx="51075" cy="51075"/>
          </a:xfrm>
          <a:prstGeom prst="ellipse">
            <a:avLst/>
          </a:prstGeom>
          <a:solidFill>
            <a:srgbClr val="C8B4FF">
              <a:alpha val="72000"/>
            </a:srgbClr>
          </a:solidFill>
          <a:ln/>
        </p:spPr>
      </p:sp>
      <p:sp>
        <p:nvSpPr>
          <p:cNvPr id="58" name="Shape 56"/>
          <p:cNvSpPr/>
          <p:nvPr/>
        </p:nvSpPr>
        <p:spPr>
          <a:xfrm>
            <a:off x="8603319" y="564996"/>
            <a:ext cx="20563" cy="20563"/>
          </a:xfrm>
          <a:prstGeom prst="ellipse">
            <a:avLst/>
          </a:prstGeom>
          <a:solidFill>
            <a:srgbClr val="C8B4FF">
              <a:alpha val="38000"/>
            </a:srgbClr>
          </a:solidFill>
          <a:ln/>
        </p:spPr>
      </p:sp>
      <p:sp>
        <p:nvSpPr>
          <p:cNvPr id="59" name="Shape 57"/>
          <p:cNvSpPr/>
          <p:nvPr/>
        </p:nvSpPr>
        <p:spPr>
          <a:xfrm>
            <a:off x="5840880" y="3864136"/>
            <a:ext cx="39470" cy="39470"/>
          </a:xfrm>
          <a:prstGeom prst="ellipse">
            <a:avLst/>
          </a:prstGeom>
          <a:solidFill>
            <a:srgbClr val="C8B4FF">
              <a:alpha val="66000"/>
            </a:srgbClr>
          </a:solidFill>
          <a:ln/>
        </p:spPr>
      </p:sp>
      <p:sp>
        <p:nvSpPr>
          <p:cNvPr id="60" name="Shape 58"/>
          <p:cNvSpPr/>
          <p:nvPr/>
        </p:nvSpPr>
        <p:spPr>
          <a:xfrm>
            <a:off x="5413314" y="3894821"/>
            <a:ext cx="25468" cy="25468"/>
          </a:xfrm>
          <a:prstGeom prst="ellipse">
            <a:avLst/>
          </a:prstGeom>
          <a:solidFill>
            <a:srgbClr val="C8B4FF">
              <a:alpha val="61000"/>
            </a:srgbClr>
          </a:solidFill>
          <a:ln/>
        </p:spPr>
      </p:sp>
      <p:sp>
        <p:nvSpPr>
          <p:cNvPr id="61" name="Shape 59"/>
          <p:cNvSpPr/>
          <p:nvPr/>
        </p:nvSpPr>
        <p:spPr>
          <a:xfrm>
            <a:off x="701878" y="982303"/>
            <a:ext cx="52875" cy="52875"/>
          </a:xfrm>
          <a:prstGeom prst="ellipse">
            <a:avLst/>
          </a:prstGeom>
          <a:solidFill>
            <a:srgbClr val="C8B4FF">
              <a:alpha val="56000"/>
            </a:srgbClr>
          </a:solidFill>
          <a:ln/>
        </p:spPr>
      </p:sp>
      <p:sp>
        <p:nvSpPr>
          <p:cNvPr id="62" name="Shape 60"/>
          <p:cNvSpPr/>
          <p:nvPr/>
        </p:nvSpPr>
        <p:spPr>
          <a:xfrm>
            <a:off x="8276672" y="442382"/>
            <a:ext cx="22499" cy="22499"/>
          </a:xfrm>
          <a:prstGeom prst="ellipse">
            <a:avLst/>
          </a:prstGeom>
          <a:solidFill>
            <a:srgbClr val="C8B4FF">
              <a:alpha val="25000"/>
            </a:srgbClr>
          </a:solidFill>
          <a:ln/>
        </p:spPr>
      </p:sp>
      <p:sp>
        <p:nvSpPr>
          <p:cNvPr id="63" name="Shape 61"/>
          <p:cNvSpPr/>
          <p:nvPr/>
        </p:nvSpPr>
        <p:spPr>
          <a:xfrm>
            <a:off x="5992829" y="4358947"/>
            <a:ext cx="51677" cy="51677"/>
          </a:xfrm>
          <a:prstGeom prst="ellipse">
            <a:avLst/>
          </a:prstGeom>
          <a:solidFill>
            <a:srgbClr val="C8B4FF">
              <a:alpha val="26000"/>
            </a:srgbClr>
          </a:solidFill>
          <a:ln/>
        </p:spPr>
      </p:sp>
      <p:sp>
        <p:nvSpPr>
          <p:cNvPr id="64" name="Shape 62"/>
          <p:cNvSpPr/>
          <p:nvPr/>
        </p:nvSpPr>
        <p:spPr>
          <a:xfrm>
            <a:off x="6728107" y="501588"/>
            <a:ext cx="25192" cy="25192"/>
          </a:xfrm>
          <a:prstGeom prst="ellipse">
            <a:avLst/>
          </a:prstGeom>
          <a:solidFill>
            <a:srgbClr val="C8B4FF">
              <a:alpha val="42000"/>
            </a:srgbClr>
          </a:solidFill>
          <a:ln/>
        </p:spPr>
      </p:sp>
      <p:sp>
        <p:nvSpPr>
          <p:cNvPr id="65" name="Shape 63"/>
          <p:cNvSpPr/>
          <p:nvPr/>
        </p:nvSpPr>
        <p:spPr>
          <a:xfrm>
            <a:off x="2245127" y="446528"/>
            <a:ext cx="37496" cy="37496"/>
          </a:xfrm>
          <a:prstGeom prst="ellipse">
            <a:avLst/>
          </a:prstGeom>
          <a:solidFill>
            <a:srgbClr val="C8B4FF">
              <a:alpha val="72000"/>
            </a:srgbClr>
          </a:solidFill>
          <a:ln/>
        </p:spPr>
      </p:sp>
      <p:sp>
        <p:nvSpPr>
          <p:cNvPr id="66" name="Shape 64"/>
          <p:cNvSpPr/>
          <p:nvPr/>
        </p:nvSpPr>
        <p:spPr>
          <a:xfrm>
            <a:off x="2483157" y="3793119"/>
            <a:ext cx="23090" cy="23090"/>
          </a:xfrm>
          <a:prstGeom prst="ellipse">
            <a:avLst/>
          </a:prstGeom>
          <a:solidFill>
            <a:srgbClr val="C8B4FF">
              <a:alpha val="64000"/>
            </a:srgbClr>
          </a:solidFill>
          <a:ln/>
        </p:spPr>
      </p:sp>
      <p:sp>
        <p:nvSpPr>
          <p:cNvPr id="67" name="Shape 65"/>
          <p:cNvSpPr/>
          <p:nvPr/>
        </p:nvSpPr>
        <p:spPr>
          <a:xfrm>
            <a:off x="4232082" y="2508275"/>
            <a:ext cx="28993" cy="28993"/>
          </a:xfrm>
          <a:prstGeom prst="ellipse">
            <a:avLst/>
          </a:prstGeom>
          <a:solidFill>
            <a:srgbClr val="C8B4FF">
              <a:alpha val="29000"/>
            </a:srgbClr>
          </a:solidFill>
          <a:ln/>
        </p:spPr>
      </p:sp>
      <p:sp>
        <p:nvSpPr>
          <p:cNvPr id="68" name="Shape 66"/>
          <p:cNvSpPr/>
          <p:nvPr/>
        </p:nvSpPr>
        <p:spPr>
          <a:xfrm>
            <a:off x="2284057" y="2442121"/>
            <a:ext cx="41900" cy="41900"/>
          </a:xfrm>
          <a:prstGeom prst="ellipse">
            <a:avLst/>
          </a:prstGeom>
          <a:solidFill>
            <a:srgbClr val="C8B4FF">
              <a:alpha val="25000"/>
            </a:srgbClr>
          </a:solidFill>
          <a:ln/>
        </p:spPr>
      </p:sp>
      <p:sp>
        <p:nvSpPr>
          <p:cNvPr id="69" name="Shape 67"/>
          <p:cNvSpPr/>
          <p:nvPr/>
        </p:nvSpPr>
        <p:spPr>
          <a:xfrm>
            <a:off x="4790205" y="4609674"/>
            <a:ext cx="49446" cy="49446"/>
          </a:xfrm>
          <a:prstGeom prst="ellipse">
            <a:avLst/>
          </a:prstGeom>
          <a:solidFill>
            <a:srgbClr val="C8B4FF">
              <a:alpha val="71000"/>
            </a:srgbClr>
          </a:solidFill>
          <a:ln/>
        </p:spPr>
      </p:sp>
      <p:sp>
        <p:nvSpPr>
          <p:cNvPr id="70" name="Shape 68"/>
          <p:cNvSpPr/>
          <p:nvPr/>
        </p:nvSpPr>
        <p:spPr>
          <a:xfrm>
            <a:off x="5184824" y="3707201"/>
            <a:ext cx="34067" cy="34067"/>
          </a:xfrm>
          <a:prstGeom prst="ellipse">
            <a:avLst/>
          </a:prstGeom>
          <a:solidFill>
            <a:srgbClr val="C8B4FF">
              <a:alpha val="59000"/>
            </a:srgbClr>
          </a:solidFill>
          <a:ln/>
        </p:spPr>
      </p:sp>
      <p:sp>
        <p:nvSpPr>
          <p:cNvPr id="71" name="Shape 69"/>
          <p:cNvSpPr/>
          <p:nvPr/>
        </p:nvSpPr>
        <p:spPr>
          <a:xfrm>
            <a:off x="419992" y="465551"/>
            <a:ext cx="19571" cy="19571"/>
          </a:xfrm>
          <a:prstGeom prst="ellipse">
            <a:avLst/>
          </a:prstGeom>
          <a:solidFill>
            <a:srgbClr val="C8B4FF">
              <a:alpha val="56000"/>
            </a:srgbClr>
          </a:solidFill>
          <a:ln/>
        </p:spPr>
      </p:sp>
      <p:sp>
        <p:nvSpPr>
          <p:cNvPr id="72" name="Shape 70"/>
          <p:cNvSpPr/>
          <p:nvPr/>
        </p:nvSpPr>
        <p:spPr>
          <a:xfrm>
            <a:off x="85127" y="3904164"/>
            <a:ext cx="23386" cy="23386"/>
          </a:xfrm>
          <a:prstGeom prst="ellipse">
            <a:avLst/>
          </a:prstGeom>
          <a:solidFill>
            <a:srgbClr val="C8B4FF">
              <a:alpha val="64000"/>
            </a:srgbClr>
          </a:solidFill>
          <a:ln/>
        </p:spPr>
      </p:sp>
      <p:sp>
        <p:nvSpPr>
          <p:cNvPr id="73" name="Shape 71"/>
          <p:cNvSpPr/>
          <p:nvPr/>
        </p:nvSpPr>
        <p:spPr>
          <a:xfrm>
            <a:off x="6103758" y="3637358"/>
            <a:ext cx="28420" cy="28420"/>
          </a:xfrm>
          <a:prstGeom prst="ellipse">
            <a:avLst/>
          </a:prstGeom>
          <a:solidFill>
            <a:srgbClr val="C8B4FF">
              <a:alpha val="64000"/>
            </a:srgbClr>
          </a:solidFill>
          <a:ln/>
        </p:spPr>
      </p:sp>
      <p:sp>
        <p:nvSpPr>
          <p:cNvPr id="74" name="Shape 72"/>
          <p:cNvSpPr/>
          <p:nvPr/>
        </p:nvSpPr>
        <p:spPr>
          <a:xfrm>
            <a:off x="1779058" y="3660830"/>
            <a:ext cx="35423" cy="35423"/>
          </a:xfrm>
          <a:prstGeom prst="ellipse">
            <a:avLst/>
          </a:prstGeom>
          <a:solidFill>
            <a:srgbClr val="C8B4FF">
              <a:alpha val="49000"/>
            </a:srgbClr>
          </a:solidFill>
          <a:ln/>
        </p:spPr>
      </p:sp>
      <p:sp>
        <p:nvSpPr>
          <p:cNvPr id="75" name="Shape 73"/>
          <p:cNvSpPr/>
          <p:nvPr/>
        </p:nvSpPr>
        <p:spPr>
          <a:xfrm>
            <a:off x="7193247" y="2735345"/>
            <a:ext cx="41273" cy="41273"/>
          </a:xfrm>
          <a:prstGeom prst="ellipse">
            <a:avLst/>
          </a:prstGeom>
          <a:solidFill>
            <a:srgbClr val="C8B4FF">
              <a:alpha val="73000"/>
            </a:srgbClr>
          </a:solidFill>
          <a:ln/>
        </p:spPr>
      </p:sp>
      <p:sp>
        <p:nvSpPr>
          <p:cNvPr id="76" name="Shape 74"/>
          <p:cNvSpPr/>
          <p:nvPr/>
        </p:nvSpPr>
        <p:spPr>
          <a:xfrm>
            <a:off x="6932399" y="1800419"/>
            <a:ext cx="27817" cy="27817"/>
          </a:xfrm>
          <a:prstGeom prst="ellipse">
            <a:avLst/>
          </a:prstGeom>
          <a:solidFill>
            <a:srgbClr val="C8B4FF">
              <a:alpha val="60000"/>
            </a:srgbClr>
          </a:solidFill>
          <a:ln/>
        </p:spPr>
      </p:sp>
      <p:sp>
        <p:nvSpPr>
          <p:cNvPr id="77" name="Shape 75"/>
          <p:cNvSpPr/>
          <p:nvPr/>
        </p:nvSpPr>
        <p:spPr>
          <a:xfrm>
            <a:off x="5138772" y="414740"/>
            <a:ext cx="34385" cy="34385"/>
          </a:xfrm>
          <a:prstGeom prst="ellipse">
            <a:avLst/>
          </a:prstGeom>
          <a:solidFill>
            <a:srgbClr val="C8B4FF">
              <a:alpha val="57000"/>
            </a:srgbClr>
          </a:solidFill>
          <a:ln/>
        </p:spPr>
      </p:sp>
      <p:sp>
        <p:nvSpPr>
          <p:cNvPr id="78" name="Shape 76"/>
          <p:cNvSpPr/>
          <p:nvPr/>
        </p:nvSpPr>
        <p:spPr>
          <a:xfrm>
            <a:off x="7291232" y="2135092"/>
            <a:ext cx="35001" cy="35001"/>
          </a:xfrm>
          <a:prstGeom prst="ellipse">
            <a:avLst/>
          </a:prstGeom>
          <a:solidFill>
            <a:srgbClr val="C8B4FF">
              <a:alpha val="74000"/>
            </a:srgbClr>
          </a:solidFill>
          <a:ln/>
        </p:spPr>
      </p:sp>
      <p:sp>
        <p:nvSpPr>
          <p:cNvPr id="79" name="Shape 77"/>
          <p:cNvSpPr/>
          <p:nvPr/>
        </p:nvSpPr>
        <p:spPr>
          <a:xfrm>
            <a:off x="5212494" y="3180360"/>
            <a:ext cx="31134" cy="31134"/>
          </a:xfrm>
          <a:prstGeom prst="ellipse">
            <a:avLst/>
          </a:prstGeom>
          <a:solidFill>
            <a:srgbClr val="C8B4FF">
              <a:alpha val="28000"/>
            </a:srgbClr>
          </a:solidFill>
          <a:ln/>
        </p:spPr>
      </p:sp>
      <p:sp>
        <p:nvSpPr>
          <p:cNvPr id="80" name="Shape 78"/>
          <p:cNvSpPr/>
          <p:nvPr/>
        </p:nvSpPr>
        <p:spPr>
          <a:xfrm>
            <a:off x="8128299" y="137682"/>
            <a:ext cx="53730" cy="53730"/>
          </a:xfrm>
          <a:prstGeom prst="ellipse">
            <a:avLst/>
          </a:prstGeom>
          <a:solidFill>
            <a:srgbClr val="C8B4FF">
              <a:alpha val="63000"/>
            </a:srgbClr>
          </a:solidFill>
          <a:ln/>
        </p:spPr>
      </p:sp>
      <p:sp>
        <p:nvSpPr>
          <p:cNvPr id="81" name="Shape 79"/>
          <p:cNvSpPr/>
          <p:nvPr/>
        </p:nvSpPr>
        <p:spPr>
          <a:xfrm>
            <a:off x="3853519" y="331017"/>
            <a:ext cx="20234" cy="20234"/>
          </a:xfrm>
          <a:prstGeom prst="ellipse">
            <a:avLst/>
          </a:prstGeom>
          <a:solidFill>
            <a:srgbClr val="C8B4FF">
              <a:alpha val="22000"/>
            </a:srgbClr>
          </a:solidFill>
          <a:ln/>
        </p:spPr>
      </p:sp>
      <p:sp>
        <p:nvSpPr>
          <p:cNvPr id="82" name="Shape 80"/>
          <p:cNvSpPr/>
          <p:nvPr/>
        </p:nvSpPr>
        <p:spPr>
          <a:xfrm>
            <a:off x="1902597" y="981612"/>
            <a:ext cx="28113" cy="28113"/>
          </a:xfrm>
          <a:prstGeom prst="ellipse">
            <a:avLst/>
          </a:prstGeom>
          <a:solidFill>
            <a:srgbClr val="C8B4FF">
              <a:alpha val="75000"/>
            </a:srgbClr>
          </a:solidFill>
          <a:ln/>
        </p:spPr>
      </p:sp>
      <p:sp>
        <p:nvSpPr>
          <p:cNvPr id="83" name="Shape 81"/>
          <p:cNvSpPr/>
          <p:nvPr/>
        </p:nvSpPr>
        <p:spPr>
          <a:xfrm>
            <a:off x="6978187" y="1303710"/>
            <a:ext cx="30299" cy="30299"/>
          </a:xfrm>
          <a:prstGeom prst="ellipse">
            <a:avLst/>
          </a:prstGeom>
          <a:solidFill>
            <a:srgbClr val="C8B4FF">
              <a:alpha val="33000"/>
            </a:srgbClr>
          </a:solidFill>
          <a:ln/>
        </p:spPr>
      </p:sp>
      <p:sp>
        <p:nvSpPr>
          <p:cNvPr id="84" name="Shape 82"/>
          <p:cNvSpPr/>
          <p:nvPr/>
        </p:nvSpPr>
        <p:spPr>
          <a:xfrm>
            <a:off x="7589678" y="1078118"/>
            <a:ext cx="31377" cy="31377"/>
          </a:xfrm>
          <a:prstGeom prst="ellipse">
            <a:avLst/>
          </a:prstGeom>
          <a:solidFill>
            <a:srgbClr val="C8B4FF">
              <a:alpha val="40000"/>
            </a:srgbClr>
          </a:solidFill>
          <a:ln/>
        </p:spPr>
      </p:sp>
      <p:sp>
        <p:nvSpPr>
          <p:cNvPr id="85" name="Shape 83"/>
          <p:cNvSpPr/>
          <p:nvPr/>
        </p:nvSpPr>
        <p:spPr>
          <a:xfrm>
            <a:off x="2912400" y="2318192"/>
            <a:ext cx="42054" cy="42054"/>
          </a:xfrm>
          <a:prstGeom prst="ellipse">
            <a:avLst/>
          </a:prstGeom>
          <a:solidFill>
            <a:srgbClr val="C8B4FF">
              <a:alpha val="35000"/>
            </a:srgbClr>
          </a:solidFill>
          <a:ln/>
        </p:spPr>
      </p:sp>
      <p:sp>
        <p:nvSpPr>
          <p:cNvPr id="86" name="Shape 84"/>
          <p:cNvSpPr/>
          <p:nvPr/>
        </p:nvSpPr>
        <p:spPr>
          <a:xfrm>
            <a:off x="1078961" y="4690230"/>
            <a:ext cx="36124" cy="36124"/>
          </a:xfrm>
          <a:prstGeom prst="ellipse">
            <a:avLst/>
          </a:prstGeom>
          <a:solidFill>
            <a:srgbClr val="C8B4FF">
              <a:alpha val="65000"/>
            </a:srgbClr>
          </a:solidFill>
          <a:ln/>
        </p:spPr>
      </p:sp>
      <p:sp>
        <p:nvSpPr>
          <p:cNvPr id="87" name="Shape 85"/>
          <p:cNvSpPr/>
          <p:nvPr/>
        </p:nvSpPr>
        <p:spPr>
          <a:xfrm>
            <a:off x="1190557" y="1392297"/>
            <a:ext cx="42986" cy="42986"/>
          </a:xfrm>
          <a:prstGeom prst="ellipse">
            <a:avLst/>
          </a:prstGeom>
          <a:solidFill>
            <a:srgbClr val="C8B4FF">
              <a:alpha val="24000"/>
            </a:srgbClr>
          </a:solidFill>
          <a:ln/>
        </p:spPr>
      </p:sp>
      <p:sp>
        <p:nvSpPr>
          <p:cNvPr id="88" name="Shape 86"/>
          <p:cNvSpPr/>
          <p:nvPr/>
        </p:nvSpPr>
        <p:spPr>
          <a:xfrm>
            <a:off x="8631920" y="84087"/>
            <a:ext cx="36891" cy="36891"/>
          </a:xfrm>
          <a:prstGeom prst="ellipse">
            <a:avLst/>
          </a:prstGeom>
          <a:solidFill>
            <a:srgbClr val="C8B4FF">
              <a:alpha val="41000"/>
            </a:srgbClr>
          </a:solidFill>
          <a:ln/>
        </p:spPr>
      </p:sp>
      <p:sp>
        <p:nvSpPr>
          <p:cNvPr id="89" name="Shape 87"/>
          <p:cNvSpPr/>
          <p:nvPr/>
        </p:nvSpPr>
        <p:spPr>
          <a:xfrm>
            <a:off x="8241067" y="1756834"/>
            <a:ext cx="39914" cy="39914"/>
          </a:xfrm>
          <a:prstGeom prst="ellipse">
            <a:avLst/>
          </a:prstGeom>
          <a:solidFill>
            <a:srgbClr val="C8B4FF">
              <a:alpha val="22000"/>
            </a:srgbClr>
          </a:solidFill>
          <a:ln/>
        </p:spPr>
      </p:sp>
      <p:sp>
        <p:nvSpPr>
          <p:cNvPr id="90" name="Shape 88"/>
          <p:cNvSpPr/>
          <p:nvPr/>
        </p:nvSpPr>
        <p:spPr>
          <a:xfrm>
            <a:off x="1703113" y="3953227"/>
            <a:ext cx="41790" cy="41790"/>
          </a:xfrm>
          <a:prstGeom prst="ellipse">
            <a:avLst/>
          </a:prstGeom>
          <a:solidFill>
            <a:srgbClr val="C8B4FF">
              <a:alpha val="21000"/>
            </a:srgbClr>
          </a:solidFill>
          <a:ln/>
        </p:spPr>
      </p:sp>
      <p:sp>
        <p:nvSpPr>
          <p:cNvPr id="91" name="Shape 89"/>
          <p:cNvSpPr/>
          <p:nvPr/>
        </p:nvSpPr>
        <p:spPr>
          <a:xfrm>
            <a:off x="4763594" y="4629719"/>
            <a:ext cx="42295" cy="42295"/>
          </a:xfrm>
          <a:prstGeom prst="ellipse">
            <a:avLst/>
          </a:prstGeom>
          <a:solidFill>
            <a:srgbClr val="C8B4FF">
              <a:alpha val="37000"/>
            </a:srgbClr>
          </a:solidFill>
          <a:ln/>
        </p:spPr>
      </p:sp>
      <p:sp>
        <p:nvSpPr>
          <p:cNvPr id="92" name="Shape 90"/>
          <p:cNvSpPr/>
          <p:nvPr/>
        </p:nvSpPr>
        <p:spPr>
          <a:xfrm>
            <a:off x="4850547" y="1576624"/>
            <a:ext cx="47652" cy="47652"/>
          </a:xfrm>
          <a:prstGeom prst="ellipse">
            <a:avLst/>
          </a:prstGeom>
          <a:solidFill>
            <a:srgbClr val="C8B4FF">
              <a:alpha val="58000"/>
            </a:srgbClr>
          </a:solidFill>
          <a:ln/>
        </p:spPr>
      </p:sp>
      <p:sp>
        <p:nvSpPr>
          <p:cNvPr id="93" name="Shape 91"/>
          <p:cNvSpPr/>
          <p:nvPr/>
        </p:nvSpPr>
        <p:spPr>
          <a:xfrm>
            <a:off x="4292129" y="1200828"/>
            <a:ext cx="39554" cy="39554"/>
          </a:xfrm>
          <a:prstGeom prst="ellipse">
            <a:avLst/>
          </a:prstGeom>
          <a:solidFill>
            <a:srgbClr val="C8B4FF">
              <a:alpha val="69000"/>
            </a:srgbClr>
          </a:solidFill>
          <a:ln/>
        </p:spPr>
      </p:sp>
      <p:sp>
        <p:nvSpPr>
          <p:cNvPr id="94" name="Shape 92"/>
          <p:cNvSpPr/>
          <p:nvPr/>
        </p:nvSpPr>
        <p:spPr>
          <a:xfrm>
            <a:off x="2232443" y="3275290"/>
            <a:ext cx="20125" cy="20125"/>
          </a:xfrm>
          <a:prstGeom prst="ellipse">
            <a:avLst/>
          </a:prstGeom>
          <a:solidFill>
            <a:srgbClr val="C8B4FF">
              <a:alpha val="63000"/>
            </a:srgbClr>
          </a:solidFill>
          <a:ln/>
        </p:spPr>
      </p:sp>
      <p:sp>
        <p:nvSpPr>
          <p:cNvPr id="95" name="Shape 93"/>
          <p:cNvSpPr/>
          <p:nvPr/>
        </p:nvSpPr>
        <p:spPr>
          <a:xfrm>
            <a:off x="4367017" y="3140891"/>
            <a:ext cx="26455" cy="26455"/>
          </a:xfrm>
          <a:prstGeom prst="ellipse">
            <a:avLst/>
          </a:prstGeom>
          <a:solidFill>
            <a:srgbClr val="C8B4FF">
              <a:alpha val="27000"/>
            </a:srgbClr>
          </a:solidFill>
          <a:ln/>
        </p:spPr>
      </p:sp>
      <p:sp>
        <p:nvSpPr>
          <p:cNvPr id="96" name="Shape 94"/>
          <p:cNvSpPr/>
          <p:nvPr/>
        </p:nvSpPr>
        <p:spPr>
          <a:xfrm>
            <a:off x="8272208" y="2568941"/>
            <a:ext cx="35862" cy="35862"/>
          </a:xfrm>
          <a:prstGeom prst="ellipse">
            <a:avLst/>
          </a:prstGeom>
          <a:solidFill>
            <a:srgbClr val="C8B4FF">
              <a:alpha val="61000"/>
            </a:srgbClr>
          </a:solidFill>
          <a:ln/>
        </p:spPr>
      </p:sp>
      <p:sp>
        <p:nvSpPr>
          <p:cNvPr id="97" name="Shape 95"/>
          <p:cNvSpPr/>
          <p:nvPr/>
        </p:nvSpPr>
        <p:spPr>
          <a:xfrm>
            <a:off x="8848939" y="3576921"/>
            <a:ext cx="24449" cy="24449"/>
          </a:xfrm>
          <a:prstGeom prst="ellipse">
            <a:avLst/>
          </a:prstGeom>
          <a:solidFill>
            <a:srgbClr val="C8B4FF">
              <a:alpha val="38000"/>
            </a:srgbClr>
          </a:solidFill>
          <a:ln/>
        </p:spPr>
      </p:sp>
      <p:sp>
        <p:nvSpPr>
          <p:cNvPr id="98" name="Shape 96"/>
          <p:cNvSpPr/>
          <p:nvPr/>
        </p:nvSpPr>
        <p:spPr>
          <a:xfrm>
            <a:off x="9109202" y="234046"/>
            <a:ext cx="24569" cy="24569"/>
          </a:xfrm>
          <a:prstGeom prst="ellipse">
            <a:avLst/>
          </a:prstGeom>
          <a:solidFill>
            <a:srgbClr val="C8B4FF">
              <a:alpha val="55000"/>
            </a:srgbClr>
          </a:solidFill>
          <a:ln/>
        </p:spPr>
      </p:sp>
      <p:sp>
        <p:nvSpPr>
          <p:cNvPr id="99" name="Shape 97"/>
          <p:cNvSpPr/>
          <p:nvPr/>
        </p:nvSpPr>
        <p:spPr>
          <a:xfrm>
            <a:off x="6137385" y="4439724"/>
            <a:ext cx="31364" cy="31364"/>
          </a:xfrm>
          <a:prstGeom prst="ellipse">
            <a:avLst/>
          </a:prstGeom>
          <a:solidFill>
            <a:srgbClr val="C8B4FF">
              <a:alpha val="30000"/>
            </a:srgbClr>
          </a:solidFill>
          <a:ln/>
        </p:spPr>
      </p:sp>
      <p:sp>
        <p:nvSpPr>
          <p:cNvPr id="100" name="Shape 98"/>
          <p:cNvSpPr/>
          <p:nvPr/>
        </p:nvSpPr>
        <p:spPr>
          <a:xfrm>
            <a:off x="2546300" y="4885671"/>
            <a:ext cx="26711" cy="26711"/>
          </a:xfrm>
          <a:prstGeom prst="ellipse">
            <a:avLst/>
          </a:prstGeom>
          <a:solidFill>
            <a:srgbClr val="C8B4FF">
              <a:alpha val="34000"/>
            </a:srgbClr>
          </a:solidFill>
          <a:ln/>
        </p:spPr>
      </p:sp>
      <p:sp>
        <p:nvSpPr>
          <p:cNvPr id="101" name="Shape 99"/>
          <p:cNvSpPr/>
          <p:nvPr/>
        </p:nvSpPr>
        <p:spPr>
          <a:xfrm>
            <a:off x="5836929" y="1229035"/>
            <a:ext cx="50790" cy="50790"/>
          </a:xfrm>
          <a:prstGeom prst="ellipse">
            <a:avLst/>
          </a:prstGeom>
          <a:solidFill>
            <a:srgbClr val="C8B4FF">
              <a:alpha val="33000"/>
            </a:srgbClr>
          </a:solidFill>
          <a:ln/>
        </p:spPr>
      </p:sp>
      <p:sp>
        <p:nvSpPr>
          <p:cNvPr id="102" name="Shape 100"/>
          <p:cNvSpPr/>
          <p:nvPr/>
        </p:nvSpPr>
        <p:spPr>
          <a:xfrm>
            <a:off x="4441119" y="1977561"/>
            <a:ext cx="29093" cy="29093"/>
          </a:xfrm>
          <a:prstGeom prst="ellipse">
            <a:avLst/>
          </a:prstGeom>
          <a:solidFill>
            <a:srgbClr val="C8B4FF">
              <a:alpha val="79000"/>
            </a:srgbClr>
          </a:solidFill>
          <a:ln/>
        </p:spPr>
      </p:sp>
      <p:sp>
        <p:nvSpPr>
          <p:cNvPr id="103" name="Shape 101"/>
          <p:cNvSpPr/>
          <p:nvPr/>
        </p:nvSpPr>
        <p:spPr>
          <a:xfrm>
            <a:off x="2183223" y="432427"/>
            <a:ext cx="39047" cy="39047"/>
          </a:xfrm>
          <a:prstGeom prst="ellipse">
            <a:avLst/>
          </a:prstGeom>
          <a:solidFill>
            <a:srgbClr val="C8B4FF">
              <a:alpha val="38000"/>
            </a:srgbClr>
          </a:solidFill>
          <a:ln/>
        </p:spPr>
      </p:sp>
      <p:sp>
        <p:nvSpPr>
          <p:cNvPr id="104" name="Shape 102"/>
          <p:cNvSpPr/>
          <p:nvPr/>
        </p:nvSpPr>
        <p:spPr>
          <a:xfrm>
            <a:off x="689748" y="2651031"/>
            <a:ext cx="34431" cy="34431"/>
          </a:xfrm>
          <a:prstGeom prst="ellipse">
            <a:avLst/>
          </a:prstGeom>
          <a:solidFill>
            <a:srgbClr val="C8B4FF">
              <a:alpha val="72000"/>
            </a:srgbClr>
          </a:solidFill>
          <a:ln/>
        </p:spPr>
      </p:sp>
      <p:sp>
        <p:nvSpPr>
          <p:cNvPr id="105" name="Shape 103"/>
          <p:cNvSpPr/>
          <p:nvPr/>
        </p:nvSpPr>
        <p:spPr>
          <a:xfrm>
            <a:off x="3481058" y="1732491"/>
            <a:ext cx="38493" cy="38493"/>
          </a:xfrm>
          <a:prstGeom prst="ellipse">
            <a:avLst/>
          </a:prstGeom>
          <a:solidFill>
            <a:srgbClr val="C8B4FF">
              <a:alpha val="50000"/>
            </a:srgbClr>
          </a:solidFill>
          <a:ln/>
        </p:spPr>
      </p:sp>
      <p:sp>
        <p:nvSpPr>
          <p:cNvPr id="106" name="Shape 104"/>
          <p:cNvSpPr/>
          <p:nvPr/>
        </p:nvSpPr>
        <p:spPr>
          <a:xfrm>
            <a:off x="6211614" y="1628668"/>
            <a:ext cx="41901" cy="41901"/>
          </a:xfrm>
          <a:prstGeom prst="ellipse">
            <a:avLst/>
          </a:prstGeom>
          <a:solidFill>
            <a:srgbClr val="C8B4FF">
              <a:alpha val="31000"/>
            </a:srgbClr>
          </a:solidFill>
          <a:ln/>
        </p:spPr>
      </p:sp>
      <p:sp>
        <p:nvSpPr>
          <p:cNvPr id="107" name="Shape 105"/>
          <p:cNvSpPr/>
          <p:nvPr/>
        </p:nvSpPr>
        <p:spPr>
          <a:xfrm>
            <a:off x="8295563" y="2530440"/>
            <a:ext cx="20762" cy="20762"/>
          </a:xfrm>
          <a:prstGeom prst="ellipse">
            <a:avLst/>
          </a:prstGeom>
          <a:solidFill>
            <a:srgbClr val="C8B4FF">
              <a:alpha val="68000"/>
            </a:srgbClr>
          </a:solidFill>
          <a:ln/>
        </p:spPr>
      </p:sp>
      <p:sp>
        <p:nvSpPr>
          <p:cNvPr id="108" name="Shape 106"/>
          <p:cNvSpPr/>
          <p:nvPr/>
        </p:nvSpPr>
        <p:spPr>
          <a:xfrm>
            <a:off x="988431" y="982396"/>
            <a:ext cx="19132" cy="19132"/>
          </a:xfrm>
          <a:prstGeom prst="ellipse">
            <a:avLst/>
          </a:prstGeom>
          <a:solidFill>
            <a:srgbClr val="C8B4FF">
              <a:alpha val="25000"/>
            </a:srgbClr>
          </a:solidFill>
          <a:ln/>
        </p:spPr>
      </p:sp>
      <p:sp>
        <p:nvSpPr>
          <p:cNvPr id="109" name="Shape 107"/>
          <p:cNvSpPr/>
          <p:nvPr/>
        </p:nvSpPr>
        <p:spPr>
          <a:xfrm>
            <a:off x="6688606" y="2373288"/>
            <a:ext cx="24733" cy="24733"/>
          </a:xfrm>
          <a:prstGeom prst="ellipse">
            <a:avLst/>
          </a:prstGeom>
          <a:solidFill>
            <a:srgbClr val="C8B4FF">
              <a:alpha val="69000"/>
            </a:srgbClr>
          </a:solidFill>
          <a:ln/>
        </p:spPr>
      </p:sp>
      <p:sp>
        <p:nvSpPr>
          <p:cNvPr id="110" name="Shape 108"/>
          <p:cNvSpPr/>
          <p:nvPr/>
        </p:nvSpPr>
        <p:spPr>
          <a:xfrm>
            <a:off x="628355" y="2601445"/>
            <a:ext cx="32152" cy="32152"/>
          </a:xfrm>
          <a:prstGeom prst="ellipse">
            <a:avLst/>
          </a:prstGeom>
          <a:solidFill>
            <a:srgbClr val="C8B4FF">
              <a:alpha val="21000"/>
            </a:srgbClr>
          </a:solidFill>
          <a:ln/>
        </p:spPr>
      </p:sp>
      <p:sp>
        <p:nvSpPr>
          <p:cNvPr id="111" name="Shape 109"/>
          <p:cNvSpPr/>
          <p:nvPr/>
        </p:nvSpPr>
        <p:spPr>
          <a:xfrm>
            <a:off x="8156557" y="49577"/>
            <a:ext cx="43095" cy="43095"/>
          </a:xfrm>
          <a:prstGeom prst="ellipse">
            <a:avLst/>
          </a:prstGeom>
          <a:solidFill>
            <a:srgbClr val="C8B4FF">
              <a:alpha val="67000"/>
            </a:srgbClr>
          </a:solidFill>
          <a:ln/>
        </p:spPr>
      </p:sp>
      <p:sp>
        <p:nvSpPr>
          <p:cNvPr id="112" name="Shape 110"/>
          <p:cNvSpPr/>
          <p:nvPr/>
        </p:nvSpPr>
        <p:spPr>
          <a:xfrm>
            <a:off x="938979" y="2429685"/>
            <a:ext cx="22988" cy="22988"/>
          </a:xfrm>
          <a:prstGeom prst="ellipse">
            <a:avLst/>
          </a:prstGeom>
          <a:solidFill>
            <a:srgbClr val="FFFFFF">
              <a:alpha val="55000"/>
            </a:srgbClr>
          </a:solidFill>
          <a:ln/>
        </p:spPr>
      </p:sp>
      <p:sp>
        <p:nvSpPr>
          <p:cNvPr id="113" name="Shape 111"/>
          <p:cNvSpPr/>
          <p:nvPr/>
        </p:nvSpPr>
        <p:spPr>
          <a:xfrm>
            <a:off x="4401131" y="517794"/>
            <a:ext cx="26659" cy="26659"/>
          </a:xfrm>
          <a:prstGeom prst="ellipse">
            <a:avLst/>
          </a:prstGeom>
          <a:solidFill>
            <a:srgbClr val="FFFFFF">
              <a:alpha val="53000"/>
            </a:srgbClr>
          </a:solidFill>
          <a:ln/>
        </p:spPr>
      </p:sp>
      <p:sp>
        <p:nvSpPr>
          <p:cNvPr id="114" name="Shape 112"/>
          <p:cNvSpPr/>
          <p:nvPr/>
        </p:nvSpPr>
        <p:spPr>
          <a:xfrm>
            <a:off x="1015922" y="4344673"/>
            <a:ext cx="32066" cy="32066"/>
          </a:xfrm>
          <a:prstGeom prst="ellipse">
            <a:avLst/>
          </a:prstGeom>
          <a:solidFill>
            <a:srgbClr val="FFFFFF">
              <a:alpha val="64000"/>
            </a:srgbClr>
          </a:solidFill>
          <a:ln/>
        </p:spPr>
      </p:sp>
      <p:sp>
        <p:nvSpPr>
          <p:cNvPr id="115" name="Shape 113"/>
          <p:cNvSpPr/>
          <p:nvPr/>
        </p:nvSpPr>
        <p:spPr>
          <a:xfrm>
            <a:off x="2430685" y="3564730"/>
            <a:ext cx="43865" cy="43865"/>
          </a:xfrm>
          <a:prstGeom prst="ellipse">
            <a:avLst/>
          </a:prstGeom>
          <a:solidFill>
            <a:srgbClr val="FFFFFF">
              <a:alpha val="39000"/>
            </a:srgbClr>
          </a:solidFill>
          <a:ln/>
        </p:spPr>
      </p:sp>
      <p:sp>
        <p:nvSpPr>
          <p:cNvPr id="116" name="Shape 114"/>
          <p:cNvSpPr/>
          <p:nvPr/>
        </p:nvSpPr>
        <p:spPr>
          <a:xfrm>
            <a:off x="7498062" y="134470"/>
            <a:ext cx="34715" cy="34715"/>
          </a:xfrm>
          <a:prstGeom prst="ellipse">
            <a:avLst/>
          </a:prstGeom>
          <a:solidFill>
            <a:srgbClr val="FFFFFF">
              <a:alpha val="65000"/>
            </a:srgbClr>
          </a:solidFill>
          <a:ln/>
        </p:spPr>
      </p:sp>
      <p:sp>
        <p:nvSpPr>
          <p:cNvPr id="117" name="Shape 115"/>
          <p:cNvSpPr/>
          <p:nvPr/>
        </p:nvSpPr>
        <p:spPr>
          <a:xfrm>
            <a:off x="208014" y="583851"/>
            <a:ext cx="49752" cy="49752"/>
          </a:xfrm>
          <a:prstGeom prst="ellipse">
            <a:avLst/>
          </a:prstGeom>
          <a:solidFill>
            <a:srgbClr val="FFFFFF">
              <a:alpha val="31000"/>
            </a:srgbClr>
          </a:solidFill>
          <a:ln/>
        </p:spPr>
      </p:sp>
      <p:sp>
        <p:nvSpPr>
          <p:cNvPr id="118" name="Shape 116"/>
          <p:cNvSpPr/>
          <p:nvPr/>
        </p:nvSpPr>
        <p:spPr>
          <a:xfrm>
            <a:off x="1974250" y="3029009"/>
            <a:ext cx="30678" cy="30678"/>
          </a:xfrm>
          <a:prstGeom prst="ellipse">
            <a:avLst/>
          </a:prstGeom>
          <a:solidFill>
            <a:srgbClr val="FFFFFF">
              <a:alpha val="76000"/>
            </a:srgbClr>
          </a:solidFill>
          <a:ln/>
        </p:spPr>
      </p:sp>
      <p:sp>
        <p:nvSpPr>
          <p:cNvPr id="119" name="Shape 117"/>
          <p:cNvSpPr/>
          <p:nvPr/>
        </p:nvSpPr>
        <p:spPr>
          <a:xfrm>
            <a:off x="286548" y="2563713"/>
            <a:ext cx="40755" cy="40755"/>
          </a:xfrm>
          <a:prstGeom prst="ellipse">
            <a:avLst/>
          </a:prstGeom>
          <a:solidFill>
            <a:srgbClr val="FFFFFF">
              <a:alpha val="79000"/>
            </a:srgbClr>
          </a:solidFill>
          <a:ln/>
        </p:spPr>
      </p:sp>
      <p:sp>
        <p:nvSpPr>
          <p:cNvPr id="120" name="Shape 118"/>
          <p:cNvSpPr/>
          <p:nvPr/>
        </p:nvSpPr>
        <p:spPr>
          <a:xfrm>
            <a:off x="218480" y="852177"/>
            <a:ext cx="53387" cy="53387"/>
          </a:xfrm>
          <a:prstGeom prst="ellipse">
            <a:avLst/>
          </a:prstGeom>
          <a:solidFill>
            <a:srgbClr val="FFFFFF">
              <a:alpha val="24000"/>
            </a:srgbClr>
          </a:solidFill>
          <a:ln/>
        </p:spPr>
      </p:sp>
      <p:sp>
        <p:nvSpPr>
          <p:cNvPr id="121" name="Shape 119"/>
          <p:cNvSpPr/>
          <p:nvPr/>
        </p:nvSpPr>
        <p:spPr>
          <a:xfrm>
            <a:off x="2923557" y="3288481"/>
            <a:ext cx="48282" cy="48282"/>
          </a:xfrm>
          <a:prstGeom prst="ellipse">
            <a:avLst/>
          </a:prstGeom>
          <a:solidFill>
            <a:srgbClr val="FFFFFF">
              <a:alpha val="38000"/>
            </a:srgbClr>
          </a:solidFill>
          <a:ln/>
        </p:spPr>
      </p:sp>
      <p:sp>
        <p:nvSpPr>
          <p:cNvPr id="122" name="Shape 120"/>
          <p:cNvSpPr/>
          <p:nvPr/>
        </p:nvSpPr>
        <p:spPr>
          <a:xfrm>
            <a:off x="5468548" y="559413"/>
            <a:ext cx="18395" cy="18395"/>
          </a:xfrm>
          <a:prstGeom prst="ellipse">
            <a:avLst/>
          </a:prstGeom>
          <a:solidFill>
            <a:srgbClr val="FFFFFF">
              <a:alpha val="63000"/>
            </a:srgbClr>
          </a:solidFill>
          <a:ln/>
        </p:spPr>
      </p:sp>
      <p:sp>
        <p:nvSpPr>
          <p:cNvPr id="123" name="Shape 121"/>
          <p:cNvSpPr/>
          <p:nvPr/>
        </p:nvSpPr>
        <p:spPr>
          <a:xfrm>
            <a:off x="4260941" y="4775040"/>
            <a:ext cx="34380" cy="34380"/>
          </a:xfrm>
          <a:prstGeom prst="ellipse">
            <a:avLst/>
          </a:prstGeom>
          <a:solidFill>
            <a:srgbClr val="FFFFFF">
              <a:alpha val="59000"/>
            </a:srgbClr>
          </a:solidFill>
          <a:ln/>
        </p:spPr>
      </p:sp>
      <p:sp>
        <p:nvSpPr>
          <p:cNvPr id="124" name="Shape 122"/>
          <p:cNvSpPr/>
          <p:nvPr/>
        </p:nvSpPr>
        <p:spPr>
          <a:xfrm>
            <a:off x="7272232" y="1413581"/>
            <a:ext cx="25136" cy="25136"/>
          </a:xfrm>
          <a:prstGeom prst="ellipse">
            <a:avLst/>
          </a:prstGeom>
          <a:solidFill>
            <a:srgbClr val="FFFFFF">
              <a:alpha val="21000"/>
            </a:srgbClr>
          </a:solidFill>
          <a:ln/>
        </p:spPr>
      </p:sp>
      <p:sp>
        <p:nvSpPr>
          <p:cNvPr id="125" name="Shape 123"/>
          <p:cNvSpPr/>
          <p:nvPr/>
        </p:nvSpPr>
        <p:spPr>
          <a:xfrm>
            <a:off x="7268800" y="3205493"/>
            <a:ext cx="27220" cy="27220"/>
          </a:xfrm>
          <a:prstGeom prst="ellipse">
            <a:avLst/>
          </a:prstGeom>
          <a:solidFill>
            <a:srgbClr val="FFFFFF">
              <a:alpha val="28000"/>
            </a:srgbClr>
          </a:solidFill>
          <a:ln/>
        </p:spPr>
      </p:sp>
      <p:sp>
        <p:nvSpPr>
          <p:cNvPr id="126" name="Shape 124"/>
          <p:cNvSpPr/>
          <p:nvPr/>
        </p:nvSpPr>
        <p:spPr>
          <a:xfrm>
            <a:off x="2106839" y="4658054"/>
            <a:ext cx="31856" cy="31856"/>
          </a:xfrm>
          <a:prstGeom prst="ellipse">
            <a:avLst/>
          </a:prstGeom>
          <a:solidFill>
            <a:srgbClr val="FFFFFF">
              <a:alpha val="61000"/>
            </a:srgbClr>
          </a:solidFill>
          <a:ln/>
        </p:spPr>
      </p:sp>
      <p:sp>
        <p:nvSpPr>
          <p:cNvPr id="127" name="Shape 125"/>
          <p:cNvSpPr/>
          <p:nvPr/>
        </p:nvSpPr>
        <p:spPr>
          <a:xfrm>
            <a:off x="6600003" y="3871806"/>
            <a:ext cx="34235" cy="34235"/>
          </a:xfrm>
          <a:prstGeom prst="ellipse">
            <a:avLst/>
          </a:prstGeom>
          <a:solidFill>
            <a:srgbClr val="FFFFFF">
              <a:alpha val="70000"/>
            </a:srgbClr>
          </a:solidFill>
          <a:ln/>
        </p:spPr>
      </p:sp>
      <p:sp>
        <p:nvSpPr>
          <p:cNvPr id="128" name="Shape 126"/>
          <p:cNvSpPr/>
          <p:nvPr/>
        </p:nvSpPr>
        <p:spPr>
          <a:xfrm>
            <a:off x="8092126" y="3507546"/>
            <a:ext cx="24818" cy="24818"/>
          </a:xfrm>
          <a:prstGeom prst="ellipse">
            <a:avLst/>
          </a:prstGeom>
          <a:solidFill>
            <a:srgbClr val="FFFFFF">
              <a:alpha val="57000"/>
            </a:srgbClr>
          </a:solidFill>
          <a:ln/>
        </p:spPr>
      </p:sp>
      <p:sp>
        <p:nvSpPr>
          <p:cNvPr id="129" name="Shape 127"/>
          <p:cNvSpPr/>
          <p:nvPr/>
        </p:nvSpPr>
        <p:spPr>
          <a:xfrm>
            <a:off x="1302613" y="5010680"/>
            <a:ext cx="54852" cy="54852"/>
          </a:xfrm>
          <a:prstGeom prst="ellipse">
            <a:avLst/>
          </a:prstGeom>
          <a:solidFill>
            <a:srgbClr val="FFFFFF">
              <a:alpha val="38000"/>
            </a:srgbClr>
          </a:solidFill>
          <a:ln/>
        </p:spPr>
      </p:sp>
      <p:sp>
        <p:nvSpPr>
          <p:cNvPr id="130" name="Shape 128"/>
          <p:cNvSpPr/>
          <p:nvPr/>
        </p:nvSpPr>
        <p:spPr>
          <a:xfrm>
            <a:off x="7539603" y="3323724"/>
            <a:ext cx="46583" cy="46583"/>
          </a:xfrm>
          <a:prstGeom prst="ellipse">
            <a:avLst/>
          </a:prstGeom>
          <a:solidFill>
            <a:srgbClr val="FFFFFF">
              <a:alpha val="32000"/>
            </a:srgbClr>
          </a:solidFill>
          <a:ln/>
        </p:spPr>
      </p:sp>
      <p:sp>
        <p:nvSpPr>
          <p:cNvPr id="131" name="Shape 129"/>
          <p:cNvSpPr/>
          <p:nvPr/>
        </p:nvSpPr>
        <p:spPr>
          <a:xfrm>
            <a:off x="3993180" y="3666259"/>
            <a:ext cx="49590" cy="49590"/>
          </a:xfrm>
          <a:prstGeom prst="ellipse">
            <a:avLst/>
          </a:prstGeom>
          <a:solidFill>
            <a:srgbClr val="FFFFFF">
              <a:alpha val="62000"/>
            </a:srgbClr>
          </a:solidFill>
          <a:ln/>
        </p:spPr>
      </p:sp>
      <p:sp>
        <p:nvSpPr>
          <p:cNvPr id="132" name="Shape 130"/>
          <p:cNvSpPr/>
          <p:nvPr/>
        </p:nvSpPr>
        <p:spPr>
          <a:xfrm>
            <a:off x="1475773" y="1833692"/>
            <a:ext cx="19132" cy="19132"/>
          </a:xfrm>
          <a:prstGeom prst="ellipse">
            <a:avLst/>
          </a:prstGeom>
          <a:solidFill>
            <a:srgbClr val="FFFFFF">
              <a:alpha val="79000"/>
            </a:srgbClr>
          </a:solidFill>
          <a:ln/>
        </p:spPr>
      </p:sp>
      <p:sp>
        <p:nvSpPr>
          <p:cNvPr id="133" name="Shape 131"/>
          <p:cNvSpPr/>
          <p:nvPr/>
        </p:nvSpPr>
        <p:spPr>
          <a:xfrm>
            <a:off x="7008379" y="4324007"/>
            <a:ext cx="37053" cy="37053"/>
          </a:xfrm>
          <a:prstGeom prst="ellipse">
            <a:avLst/>
          </a:prstGeom>
          <a:solidFill>
            <a:srgbClr val="FFFFFF">
              <a:alpha val="22000"/>
            </a:srgbClr>
          </a:solidFill>
          <a:ln/>
        </p:spPr>
      </p:sp>
      <p:sp>
        <p:nvSpPr>
          <p:cNvPr id="134" name="Shape 132"/>
          <p:cNvSpPr/>
          <p:nvPr/>
        </p:nvSpPr>
        <p:spPr>
          <a:xfrm>
            <a:off x="8642755" y="3280065"/>
            <a:ext cx="26295" cy="26295"/>
          </a:xfrm>
          <a:prstGeom prst="ellipse">
            <a:avLst/>
          </a:prstGeom>
          <a:solidFill>
            <a:srgbClr val="FFFFFF">
              <a:alpha val="46000"/>
            </a:srgbClr>
          </a:solidFill>
          <a:ln/>
        </p:spPr>
      </p:sp>
      <p:sp>
        <p:nvSpPr>
          <p:cNvPr id="135" name="Shape 133"/>
          <p:cNvSpPr/>
          <p:nvPr/>
        </p:nvSpPr>
        <p:spPr>
          <a:xfrm>
            <a:off x="5311101" y="4524186"/>
            <a:ext cx="41041" cy="41041"/>
          </a:xfrm>
          <a:prstGeom prst="ellipse">
            <a:avLst/>
          </a:prstGeom>
          <a:solidFill>
            <a:srgbClr val="FFFFFF">
              <a:alpha val="44000"/>
            </a:srgbClr>
          </a:solidFill>
          <a:ln/>
        </p:spPr>
      </p:sp>
      <p:sp>
        <p:nvSpPr>
          <p:cNvPr id="136" name="Shape 134"/>
          <p:cNvSpPr/>
          <p:nvPr/>
        </p:nvSpPr>
        <p:spPr>
          <a:xfrm>
            <a:off x="4412062" y="1266250"/>
            <a:ext cx="19499" cy="19499"/>
          </a:xfrm>
          <a:prstGeom prst="ellipse">
            <a:avLst/>
          </a:prstGeom>
          <a:solidFill>
            <a:srgbClr val="FFFFFF">
              <a:alpha val="79000"/>
            </a:srgbClr>
          </a:solidFill>
          <a:ln/>
        </p:spPr>
      </p:sp>
      <p:sp>
        <p:nvSpPr>
          <p:cNvPr id="137" name="Shape 135"/>
          <p:cNvSpPr/>
          <p:nvPr/>
        </p:nvSpPr>
        <p:spPr>
          <a:xfrm>
            <a:off x="574171" y="1524255"/>
            <a:ext cx="39344" cy="39344"/>
          </a:xfrm>
          <a:prstGeom prst="ellipse">
            <a:avLst/>
          </a:prstGeom>
          <a:solidFill>
            <a:srgbClr val="FFFFFF">
              <a:alpha val="42000"/>
            </a:srgbClr>
          </a:solidFill>
          <a:ln/>
        </p:spPr>
      </p:sp>
      <p:sp>
        <p:nvSpPr>
          <p:cNvPr id="138" name="Shape 136"/>
          <p:cNvSpPr/>
          <p:nvPr/>
        </p:nvSpPr>
        <p:spPr>
          <a:xfrm>
            <a:off x="3751727" y="1567313"/>
            <a:ext cx="34008" cy="34008"/>
          </a:xfrm>
          <a:prstGeom prst="ellipse">
            <a:avLst/>
          </a:prstGeom>
          <a:solidFill>
            <a:srgbClr val="FFFFFF">
              <a:alpha val="40000"/>
            </a:srgbClr>
          </a:solidFill>
          <a:ln/>
        </p:spPr>
      </p:sp>
      <p:sp>
        <p:nvSpPr>
          <p:cNvPr id="139" name="Shape 137"/>
          <p:cNvSpPr/>
          <p:nvPr/>
        </p:nvSpPr>
        <p:spPr>
          <a:xfrm>
            <a:off x="6151410" y="2375798"/>
            <a:ext cx="36893" cy="36893"/>
          </a:xfrm>
          <a:prstGeom prst="ellipse">
            <a:avLst/>
          </a:prstGeom>
          <a:solidFill>
            <a:srgbClr val="FFFFFF">
              <a:alpha val="54000"/>
            </a:srgbClr>
          </a:solidFill>
          <a:ln/>
        </p:spPr>
      </p:sp>
      <p:sp>
        <p:nvSpPr>
          <p:cNvPr id="140" name="Shape 138"/>
          <p:cNvSpPr/>
          <p:nvPr/>
        </p:nvSpPr>
        <p:spPr>
          <a:xfrm>
            <a:off x="1822140" y="1474980"/>
            <a:ext cx="48647" cy="48647"/>
          </a:xfrm>
          <a:prstGeom prst="ellipse">
            <a:avLst/>
          </a:prstGeom>
          <a:solidFill>
            <a:srgbClr val="FFFFFF">
              <a:alpha val="24000"/>
            </a:srgbClr>
          </a:solidFill>
          <a:ln/>
        </p:spPr>
      </p:sp>
      <p:sp>
        <p:nvSpPr>
          <p:cNvPr id="141" name="Shape 139"/>
          <p:cNvSpPr/>
          <p:nvPr/>
        </p:nvSpPr>
        <p:spPr>
          <a:xfrm>
            <a:off x="6619866" y="640477"/>
            <a:ext cx="29741" cy="29741"/>
          </a:xfrm>
          <a:prstGeom prst="ellipse">
            <a:avLst/>
          </a:prstGeom>
          <a:solidFill>
            <a:srgbClr val="FFFFFF">
              <a:alpha val="75000"/>
            </a:srgbClr>
          </a:solidFill>
          <a:ln/>
        </p:spPr>
      </p:sp>
      <p:sp>
        <p:nvSpPr>
          <p:cNvPr id="142" name="Shape 140"/>
          <p:cNvSpPr/>
          <p:nvPr/>
        </p:nvSpPr>
        <p:spPr>
          <a:xfrm>
            <a:off x="3356975" y="1741916"/>
            <a:ext cx="41759" cy="41759"/>
          </a:xfrm>
          <a:prstGeom prst="ellipse">
            <a:avLst/>
          </a:prstGeom>
          <a:solidFill>
            <a:srgbClr val="FFFFFF">
              <a:alpha val="47000"/>
            </a:srgbClr>
          </a:solidFill>
          <a:ln/>
        </p:spPr>
      </p:sp>
      <p:sp>
        <p:nvSpPr>
          <p:cNvPr id="143" name="Shape 141"/>
          <p:cNvSpPr/>
          <p:nvPr/>
        </p:nvSpPr>
        <p:spPr>
          <a:xfrm>
            <a:off x="235006" y="1723984"/>
            <a:ext cx="32739" cy="32739"/>
          </a:xfrm>
          <a:prstGeom prst="ellipse">
            <a:avLst/>
          </a:prstGeom>
          <a:solidFill>
            <a:srgbClr val="FFFFFF">
              <a:alpha val="25000"/>
            </a:srgbClr>
          </a:solidFill>
          <a:ln/>
        </p:spPr>
      </p:sp>
      <p:sp>
        <p:nvSpPr>
          <p:cNvPr id="144" name="Shape 142"/>
          <p:cNvSpPr/>
          <p:nvPr/>
        </p:nvSpPr>
        <p:spPr>
          <a:xfrm>
            <a:off x="7520977" y="1591246"/>
            <a:ext cx="35517" cy="35517"/>
          </a:xfrm>
          <a:prstGeom prst="ellipse">
            <a:avLst/>
          </a:prstGeom>
          <a:solidFill>
            <a:srgbClr val="FFFFFF">
              <a:alpha val="70000"/>
            </a:srgbClr>
          </a:solidFill>
          <a:ln/>
        </p:spPr>
      </p:sp>
      <p:sp>
        <p:nvSpPr>
          <p:cNvPr id="145" name="Shape 143"/>
          <p:cNvSpPr/>
          <p:nvPr/>
        </p:nvSpPr>
        <p:spPr>
          <a:xfrm>
            <a:off x="4767785" y="1608848"/>
            <a:ext cx="27677" cy="27677"/>
          </a:xfrm>
          <a:prstGeom prst="ellipse">
            <a:avLst/>
          </a:prstGeom>
          <a:solidFill>
            <a:srgbClr val="FFFFFF">
              <a:alpha val="71000"/>
            </a:srgbClr>
          </a:solidFill>
          <a:ln/>
        </p:spPr>
      </p:sp>
      <p:sp>
        <p:nvSpPr>
          <p:cNvPr id="146" name="Shape 144"/>
          <p:cNvSpPr/>
          <p:nvPr/>
        </p:nvSpPr>
        <p:spPr>
          <a:xfrm>
            <a:off x="5466161" y="911322"/>
            <a:ext cx="34208" cy="34208"/>
          </a:xfrm>
          <a:prstGeom prst="ellipse">
            <a:avLst/>
          </a:prstGeom>
          <a:solidFill>
            <a:srgbClr val="FFFFFF">
              <a:alpha val="51000"/>
            </a:srgbClr>
          </a:solidFill>
          <a:ln/>
        </p:spPr>
      </p:sp>
      <p:sp>
        <p:nvSpPr>
          <p:cNvPr id="147" name="Shape 145"/>
          <p:cNvSpPr/>
          <p:nvPr/>
        </p:nvSpPr>
        <p:spPr>
          <a:xfrm>
            <a:off x="2864098" y="2713591"/>
            <a:ext cx="25239" cy="25239"/>
          </a:xfrm>
          <a:prstGeom prst="ellipse">
            <a:avLst/>
          </a:prstGeom>
          <a:solidFill>
            <a:srgbClr val="FFFFFF">
              <a:alpha val="65000"/>
            </a:srgbClr>
          </a:solidFill>
          <a:ln/>
        </p:spPr>
      </p:sp>
      <p:sp>
        <p:nvSpPr>
          <p:cNvPr id="148" name="Shape 146"/>
          <p:cNvSpPr/>
          <p:nvPr/>
        </p:nvSpPr>
        <p:spPr>
          <a:xfrm>
            <a:off x="6609686" y="1093252"/>
            <a:ext cx="28795" cy="28795"/>
          </a:xfrm>
          <a:prstGeom prst="ellipse">
            <a:avLst/>
          </a:prstGeom>
          <a:solidFill>
            <a:srgbClr val="FFFFFF">
              <a:alpha val="79000"/>
            </a:srgbClr>
          </a:solidFill>
          <a:ln/>
        </p:spPr>
      </p:sp>
      <p:sp>
        <p:nvSpPr>
          <p:cNvPr id="149" name="Shape 147"/>
          <p:cNvSpPr/>
          <p:nvPr/>
        </p:nvSpPr>
        <p:spPr>
          <a:xfrm>
            <a:off x="5307873" y="1977496"/>
            <a:ext cx="26405" cy="26405"/>
          </a:xfrm>
          <a:prstGeom prst="ellipse">
            <a:avLst/>
          </a:prstGeom>
          <a:solidFill>
            <a:srgbClr val="FFFFFF">
              <a:alpha val="24000"/>
            </a:srgbClr>
          </a:solidFill>
          <a:ln/>
        </p:spPr>
      </p:sp>
      <p:sp>
        <p:nvSpPr>
          <p:cNvPr id="150" name="Shape 148"/>
          <p:cNvSpPr/>
          <p:nvPr/>
        </p:nvSpPr>
        <p:spPr>
          <a:xfrm>
            <a:off x="8836714" y="4829388"/>
            <a:ext cx="30552" cy="30552"/>
          </a:xfrm>
          <a:prstGeom prst="ellipse">
            <a:avLst/>
          </a:prstGeom>
          <a:solidFill>
            <a:srgbClr val="FFFFFF">
              <a:alpha val="60000"/>
            </a:srgbClr>
          </a:solidFill>
          <a:ln/>
        </p:spPr>
      </p:sp>
      <p:sp>
        <p:nvSpPr>
          <p:cNvPr id="151" name="Shape 149"/>
          <p:cNvSpPr/>
          <p:nvPr/>
        </p:nvSpPr>
        <p:spPr>
          <a:xfrm>
            <a:off x="3792231" y="3090764"/>
            <a:ext cx="29375" cy="29375"/>
          </a:xfrm>
          <a:prstGeom prst="ellipse">
            <a:avLst/>
          </a:prstGeom>
          <a:solidFill>
            <a:srgbClr val="FFFFFF">
              <a:alpha val="73000"/>
            </a:srgbClr>
          </a:solidFill>
          <a:ln/>
        </p:spPr>
      </p:sp>
      <p:sp>
        <p:nvSpPr>
          <p:cNvPr id="152" name="Shape 150"/>
          <p:cNvSpPr/>
          <p:nvPr/>
        </p:nvSpPr>
        <p:spPr>
          <a:xfrm>
            <a:off x="4794880" y="2695141"/>
            <a:ext cx="47986" cy="47986"/>
          </a:xfrm>
          <a:prstGeom prst="ellipse">
            <a:avLst/>
          </a:prstGeom>
          <a:solidFill>
            <a:srgbClr val="F4A959">
              <a:alpha val="78000"/>
            </a:srgbClr>
          </a:solidFill>
          <a:ln/>
        </p:spPr>
      </p:sp>
      <p:sp>
        <p:nvSpPr>
          <p:cNvPr id="153" name="Shape 151"/>
          <p:cNvSpPr/>
          <p:nvPr/>
        </p:nvSpPr>
        <p:spPr>
          <a:xfrm>
            <a:off x="5820825" y="3706293"/>
            <a:ext cx="42575" cy="42575"/>
          </a:xfrm>
          <a:prstGeom prst="ellipse">
            <a:avLst/>
          </a:prstGeom>
          <a:solidFill>
            <a:srgbClr val="F4A959">
              <a:alpha val="38000"/>
            </a:srgbClr>
          </a:solidFill>
          <a:ln/>
        </p:spPr>
      </p:sp>
      <p:sp>
        <p:nvSpPr>
          <p:cNvPr id="154" name="Shape 152"/>
          <p:cNvSpPr/>
          <p:nvPr/>
        </p:nvSpPr>
        <p:spPr>
          <a:xfrm>
            <a:off x="215733" y="4509123"/>
            <a:ext cx="22025" cy="22025"/>
          </a:xfrm>
          <a:prstGeom prst="ellipse">
            <a:avLst/>
          </a:prstGeom>
          <a:solidFill>
            <a:srgbClr val="F4A959">
              <a:alpha val="56000"/>
            </a:srgbClr>
          </a:solidFill>
          <a:ln/>
        </p:spPr>
      </p:sp>
      <p:sp>
        <p:nvSpPr>
          <p:cNvPr id="155" name="Shape 153"/>
          <p:cNvSpPr/>
          <p:nvPr/>
        </p:nvSpPr>
        <p:spPr>
          <a:xfrm>
            <a:off x="5362252" y="2284034"/>
            <a:ext cx="33346" cy="33346"/>
          </a:xfrm>
          <a:prstGeom prst="ellipse">
            <a:avLst/>
          </a:prstGeom>
          <a:solidFill>
            <a:srgbClr val="F4A959">
              <a:alpha val="69000"/>
            </a:srgbClr>
          </a:solidFill>
          <a:ln/>
        </p:spPr>
      </p:sp>
      <p:sp>
        <p:nvSpPr>
          <p:cNvPr id="156" name="Shape 154"/>
          <p:cNvSpPr/>
          <p:nvPr/>
        </p:nvSpPr>
        <p:spPr>
          <a:xfrm>
            <a:off x="5159666" y="4389149"/>
            <a:ext cx="35460" cy="35460"/>
          </a:xfrm>
          <a:prstGeom prst="ellipse">
            <a:avLst/>
          </a:prstGeom>
          <a:solidFill>
            <a:srgbClr val="F4A959">
              <a:alpha val="51000"/>
            </a:srgbClr>
          </a:solidFill>
          <a:ln/>
        </p:spPr>
      </p:sp>
      <p:sp>
        <p:nvSpPr>
          <p:cNvPr id="157" name="Shape 155"/>
          <p:cNvSpPr/>
          <p:nvPr/>
        </p:nvSpPr>
        <p:spPr>
          <a:xfrm>
            <a:off x="926092" y="3487994"/>
            <a:ext cx="51169" cy="51169"/>
          </a:xfrm>
          <a:prstGeom prst="ellipse">
            <a:avLst/>
          </a:prstGeom>
          <a:solidFill>
            <a:srgbClr val="F4A959">
              <a:alpha val="58000"/>
            </a:srgbClr>
          </a:solidFill>
          <a:ln/>
        </p:spPr>
      </p:sp>
      <p:sp>
        <p:nvSpPr>
          <p:cNvPr id="158" name="Shape 156"/>
          <p:cNvSpPr/>
          <p:nvPr/>
        </p:nvSpPr>
        <p:spPr>
          <a:xfrm>
            <a:off x="8092476" y="4132933"/>
            <a:ext cx="48235" cy="48235"/>
          </a:xfrm>
          <a:prstGeom prst="ellipse">
            <a:avLst/>
          </a:prstGeom>
          <a:solidFill>
            <a:srgbClr val="F4A959">
              <a:alpha val="78000"/>
            </a:srgbClr>
          </a:solidFill>
          <a:ln/>
        </p:spPr>
      </p:sp>
      <p:sp>
        <p:nvSpPr>
          <p:cNvPr id="159" name="Shape 157"/>
          <p:cNvSpPr/>
          <p:nvPr/>
        </p:nvSpPr>
        <p:spPr>
          <a:xfrm>
            <a:off x="1282412" y="2235423"/>
            <a:ext cx="38109" cy="38109"/>
          </a:xfrm>
          <a:prstGeom prst="ellipse">
            <a:avLst/>
          </a:prstGeom>
          <a:solidFill>
            <a:srgbClr val="F4A959">
              <a:alpha val="40000"/>
            </a:srgbClr>
          </a:solidFill>
          <a:ln/>
        </p:spPr>
      </p:sp>
      <p:sp>
        <p:nvSpPr>
          <p:cNvPr id="160" name="Shape 158"/>
          <p:cNvSpPr/>
          <p:nvPr/>
        </p:nvSpPr>
        <p:spPr>
          <a:xfrm>
            <a:off x="561574" y="4096901"/>
            <a:ext cx="39539" cy="39539"/>
          </a:xfrm>
          <a:prstGeom prst="ellipse">
            <a:avLst/>
          </a:prstGeom>
          <a:solidFill>
            <a:srgbClr val="F4A959">
              <a:alpha val="44000"/>
            </a:srgbClr>
          </a:solidFill>
          <a:ln/>
        </p:spPr>
      </p:sp>
      <p:sp>
        <p:nvSpPr>
          <p:cNvPr id="161" name="Shape 159"/>
          <p:cNvSpPr/>
          <p:nvPr/>
        </p:nvSpPr>
        <p:spPr>
          <a:xfrm>
            <a:off x="6914403" y="3170188"/>
            <a:ext cx="54556" cy="54556"/>
          </a:xfrm>
          <a:prstGeom prst="ellipse">
            <a:avLst/>
          </a:prstGeom>
          <a:solidFill>
            <a:srgbClr val="F4A959">
              <a:alpha val="41000"/>
            </a:srgbClr>
          </a:solidFill>
          <a:ln/>
        </p:spPr>
      </p:sp>
      <p:sp>
        <p:nvSpPr>
          <p:cNvPr id="162" name="Shape 160"/>
          <p:cNvSpPr/>
          <p:nvPr/>
        </p:nvSpPr>
        <p:spPr>
          <a:xfrm>
            <a:off x="7473289" y="4764846"/>
            <a:ext cx="35902" cy="35902"/>
          </a:xfrm>
          <a:prstGeom prst="ellipse">
            <a:avLst/>
          </a:prstGeom>
          <a:solidFill>
            <a:srgbClr val="F4A959">
              <a:alpha val="70000"/>
            </a:srgbClr>
          </a:solidFill>
          <a:ln/>
        </p:spPr>
      </p:sp>
      <p:sp>
        <p:nvSpPr>
          <p:cNvPr id="163" name="Shape 161"/>
          <p:cNvSpPr/>
          <p:nvPr/>
        </p:nvSpPr>
        <p:spPr>
          <a:xfrm>
            <a:off x="2319773" y="2749306"/>
            <a:ext cx="45050" cy="45050"/>
          </a:xfrm>
          <a:prstGeom prst="ellipse">
            <a:avLst/>
          </a:prstGeom>
          <a:solidFill>
            <a:srgbClr val="F4A959">
              <a:alpha val="52000"/>
            </a:srgbClr>
          </a:solidFill>
          <a:ln/>
        </p:spPr>
      </p:sp>
      <p:sp>
        <p:nvSpPr>
          <p:cNvPr id="164" name="Shape 162"/>
          <p:cNvSpPr/>
          <p:nvPr/>
        </p:nvSpPr>
        <p:spPr>
          <a:xfrm>
            <a:off x="4626068" y="2825561"/>
            <a:ext cx="41065" cy="41065"/>
          </a:xfrm>
          <a:prstGeom prst="ellipse">
            <a:avLst/>
          </a:prstGeom>
          <a:solidFill>
            <a:srgbClr val="F4A959">
              <a:alpha val="77000"/>
            </a:srgbClr>
          </a:solidFill>
          <a:ln/>
        </p:spPr>
      </p:sp>
      <p:sp>
        <p:nvSpPr>
          <p:cNvPr id="165" name="Shape 163"/>
          <p:cNvSpPr/>
          <p:nvPr/>
        </p:nvSpPr>
        <p:spPr>
          <a:xfrm>
            <a:off x="4448878" y="846416"/>
            <a:ext cx="42514" cy="42514"/>
          </a:xfrm>
          <a:prstGeom prst="ellipse">
            <a:avLst/>
          </a:prstGeom>
          <a:solidFill>
            <a:srgbClr val="F4A959">
              <a:alpha val="70000"/>
            </a:srgbClr>
          </a:solidFill>
          <a:ln/>
        </p:spPr>
      </p:sp>
      <p:sp>
        <p:nvSpPr>
          <p:cNvPr id="166" name="Shape 164"/>
          <p:cNvSpPr/>
          <p:nvPr/>
        </p:nvSpPr>
        <p:spPr>
          <a:xfrm>
            <a:off x="4644051" y="899890"/>
            <a:ext cx="38253" cy="38253"/>
          </a:xfrm>
          <a:prstGeom prst="ellipse">
            <a:avLst/>
          </a:prstGeom>
          <a:solidFill>
            <a:srgbClr val="F4A959">
              <a:alpha val="26000"/>
            </a:srgbClr>
          </a:solidFill>
          <a:ln/>
        </p:spPr>
      </p:sp>
      <p:sp>
        <p:nvSpPr>
          <p:cNvPr id="167" name="Shape 165"/>
          <p:cNvSpPr/>
          <p:nvPr/>
        </p:nvSpPr>
        <p:spPr>
          <a:xfrm>
            <a:off x="6763006" y="2251409"/>
            <a:ext cx="22060" cy="22060"/>
          </a:xfrm>
          <a:prstGeom prst="ellipse">
            <a:avLst/>
          </a:prstGeom>
          <a:solidFill>
            <a:srgbClr val="F4A959">
              <a:alpha val="65000"/>
            </a:srgbClr>
          </a:solidFill>
          <a:ln/>
        </p:spPr>
      </p:sp>
      <p:sp>
        <p:nvSpPr>
          <p:cNvPr id="168" name="Shape 166"/>
          <p:cNvSpPr/>
          <p:nvPr/>
        </p:nvSpPr>
        <p:spPr>
          <a:xfrm>
            <a:off x="1790904" y="1396011"/>
            <a:ext cx="43319" cy="43319"/>
          </a:xfrm>
          <a:prstGeom prst="ellipse">
            <a:avLst/>
          </a:prstGeom>
          <a:solidFill>
            <a:srgbClr val="F4A959">
              <a:alpha val="65000"/>
            </a:srgbClr>
          </a:solidFill>
          <a:ln/>
        </p:spPr>
      </p:sp>
      <p:sp>
        <p:nvSpPr>
          <p:cNvPr id="169" name="Shape 167"/>
          <p:cNvSpPr/>
          <p:nvPr/>
        </p:nvSpPr>
        <p:spPr>
          <a:xfrm>
            <a:off x="3515475" y="1246518"/>
            <a:ext cx="34018" cy="34018"/>
          </a:xfrm>
          <a:prstGeom prst="ellipse">
            <a:avLst/>
          </a:prstGeom>
          <a:solidFill>
            <a:srgbClr val="F4A959">
              <a:alpha val="61000"/>
            </a:srgbClr>
          </a:solidFill>
          <a:ln/>
        </p:spPr>
      </p:sp>
      <p:sp>
        <p:nvSpPr>
          <p:cNvPr id="170" name="Shape 168"/>
          <p:cNvSpPr/>
          <p:nvPr/>
        </p:nvSpPr>
        <p:spPr>
          <a:xfrm>
            <a:off x="5490714" y="4078773"/>
            <a:ext cx="28713" cy="28713"/>
          </a:xfrm>
          <a:prstGeom prst="ellipse">
            <a:avLst/>
          </a:prstGeom>
          <a:solidFill>
            <a:srgbClr val="F4A959">
              <a:alpha val="71000"/>
            </a:srgbClr>
          </a:solidFill>
          <a:ln/>
        </p:spPr>
      </p:sp>
      <p:sp>
        <p:nvSpPr>
          <p:cNvPr id="171" name="Shape 169"/>
          <p:cNvSpPr/>
          <p:nvPr/>
        </p:nvSpPr>
        <p:spPr>
          <a:xfrm>
            <a:off x="3211857" y="2392434"/>
            <a:ext cx="49995" cy="49995"/>
          </a:xfrm>
          <a:prstGeom prst="ellipse">
            <a:avLst/>
          </a:prstGeom>
          <a:solidFill>
            <a:srgbClr val="F4A959">
              <a:alpha val="74000"/>
            </a:srgbClr>
          </a:solidFill>
          <a:ln/>
        </p:spPr>
      </p:sp>
      <p:sp>
        <p:nvSpPr>
          <p:cNvPr id="172" name="Shape 170"/>
          <p:cNvSpPr/>
          <p:nvPr/>
        </p:nvSpPr>
        <p:spPr>
          <a:xfrm>
            <a:off x="2286000" y="1200150"/>
            <a:ext cx="4572000" cy="2743200"/>
          </a:xfrm>
          <a:prstGeom prst="ellipse">
            <a:avLst/>
          </a:prstGeom>
          <a:solidFill>
            <a:srgbClr val="4020A0">
              <a:alpha val="6000"/>
            </a:srgbClr>
          </a:solidFill>
          <a:ln w="6350">
            <a:solidFill>
              <a:srgbClr val="9070FF">
                <a:alpha val="30000"/>
              </a:srgbClr>
            </a:solidFill>
            <a:prstDash val="solid"/>
          </a:ln>
        </p:spPr>
      </p:sp>
      <p:sp>
        <p:nvSpPr>
          <p:cNvPr id="173" name="Shape 171"/>
          <p:cNvSpPr/>
          <p:nvPr/>
        </p:nvSpPr>
        <p:spPr>
          <a:xfrm>
            <a:off x="2926080" y="1565910"/>
            <a:ext cx="3291840" cy="2011680"/>
          </a:xfrm>
          <a:prstGeom prst="ellipse">
            <a:avLst/>
          </a:prstGeom>
          <a:solidFill>
            <a:srgbClr val="5535C0">
              <a:alpha val="10000"/>
            </a:srgbClr>
          </a:solidFill>
          <a:ln w="6350">
            <a:solidFill>
              <a:srgbClr val="9070FF">
                <a:alpha val="30000"/>
              </a:srgbClr>
            </a:solidFill>
            <a:prstDash val="solid"/>
          </a:ln>
        </p:spPr>
      </p:sp>
      <p:sp>
        <p:nvSpPr>
          <p:cNvPr id="174" name="Shape 172"/>
          <p:cNvSpPr/>
          <p:nvPr/>
        </p:nvSpPr>
        <p:spPr>
          <a:xfrm>
            <a:off x="3474720" y="1931670"/>
            <a:ext cx="2194560" cy="1280160"/>
          </a:xfrm>
          <a:prstGeom prst="ellipse">
            <a:avLst/>
          </a:prstGeom>
          <a:solidFill>
            <a:srgbClr val="6645D0">
              <a:alpha val="14000"/>
            </a:srgbClr>
          </a:solidFill>
          <a:ln w="6350">
            <a:solidFill>
              <a:srgbClr val="9070FF">
                <a:alpha val="30000"/>
              </a:srgbClr>
            </a:solidFill>
            <a:prstDash val="solid"/>
          </a:ln>
        </p:spPr>
      </p:sp>
      <p:sp>
        <p:nvSpPr>
          <p:cNvPr id="175" name="Shape 173"/>
          <p:cNvSpPr/>
          <p:nvPr/>
        </p:nvSpPr>
        <p:spPr>
          <a:xfrm>
            <a:off x="3931920" y="2183130"/>
            <a:ext cx="1280160" cy="777240"/>
          </a:xfrm>
          <a:prstGeom prst="ellipse">
            <a:avLst/>
          </a:prstGeom>
          <a:solidFill>
            <a:srgbClr val="7755E0">
              <a:alpha val="20000"/>
            </a:srgbClr>
          </a:solidFill>
          <a:ln w="6350">
            <a:solidFill>
              <a:srgbClr val="9070FF">
                <a:alpha val="30000"/>
              </a:srgbClr>
            </a:solidFill>
            <a:prstDash val="solid"/>
          </a:ln>
        </p:spPr>
      </p:sp>
      <p:sp>
        <p:nvSpPr>
          <p:cNvPr id="176" name="Text 174"/>
          <p:cNvSpPr/>
          <p:nvPr/>
        </p:nvSpPr>
        <p:spPr>
          <a:xfrm>
            <a:off x="914400" y="1097280"/>
            <a:ext cx="7315200" cy="1645920"/>
          </a:xfrm>
          <a:prstGeom prst="rect">
            <a:avLst/>
          </a:prstGeom>
          <a:noFill/>
          <a:ln/>
        </p:spPr>
        <p:txBody>
          <a:bodyPr wrap="square" rtlCol="0" anchor="ctr"/>
          <a:lstStyle/>
          <a:p>
            <a:pPr algn="ctr" indent="0" marL="0">
              <a:buNone/>
            </a:pPr>
            <a:r>
              <a:rPr lang="en-US" sz="3800" i="1" dirty="0">
                <a:solidFill>
                  <a:srgbClr val="E8E0FF"/>
                </a:solidFill>
                <a:latin typeface="Georgia" pitchFamily="34" charset="0"/>
                <a:ea typeface="Georgia" pitchFamily="34" charset="-122"/>
                <a:cs typeface="Georgia" pitchFamily="34" charset="-120"/>
              </a:rPr>
              <a:t>Somewhere between</a:t>
            </a:r>
            <a:endParaRPr lang="en-US" sz="3800" dirty="0"/>
          </a:p>
          <a:p>
            <a:pPr algn="ctr" indent="0" marL="0">
              <a:buNone/>
            </a:pPr>
            <a:r>
              <a:rPr lang="en-US" sz="3800" i="1" dirty="0">
                <a:solidFill>
                  <a:srgbClr val="E8E0FF"/>
                </a:solidFill>
                <a:latin typeface="Georgia" pitchFamily="34" charset="0"/>
                <a:ea typeface="Georgia" pitchFamily="34" charset="-122"/>
                <a:cs typeface="Georgia" pitchFamily="34" charset="-120"/>
              </a:rPr>
              <a:t>the funny and the real.</a:t>
            </a:r>
            <a:endParaRPr lang="en-US" sz="3800" dirty="0"/>
          </a:p>
        </p:txBody>
      </p:sp>
      <p:sp>
        <p:nvSpPr>
          <p:cNvPr id="177" name="Shape 175"/>
          <p:cNvSpPr/>
          <p:nvPr/>
        </p:nvSpPr>
        <p:spPr>
          <a:xfrm>
            <a:off x="3931920" y="3017520"/>
            <a:ext cx="54864" cy="54864"/>
          </a:xfrm>
          <a:prstGeom prst="ellipse">
            <a:avLst/>
          </a:prstGeom>
          <a:solidFill>
            <a:srgbClr val="B4A0FF">
              <a:alpha val="50000"/>
            </a:srgbClr>
          </a:solidFill>
          <a:ln/>
        </p:spPr>
      </p:sp>
      <p:sp>
        <p:nvSpPr>
          <p:cNvPr id="178" name="Shape 176"/>
          <p:cNvSpPr/>
          <p:nvPr/>
        </p:nvSpPr>
        <p:spPr>
          <a:xfrm>
            <a:off x="4206240" y="3017520"/>
            <a:ext cx="54864" cy="54864"/>
          </a:xfrm>
          <a:prstGeom prst="ellipse">
            <a:avLst/>
          </a:prstGeom>
          <a:solidFill>
            <a:srgbClr val="B4A0FF">
              <a:alpha val="50000"/>
            </a:srgbClr>
          </a:solidFill>
          <a:ln/>
        </p:spPr>
      </p:sp>
      <p:sp>
        <p:nvSpPr>
          <p:cNvPr id="179" name="Shape 177"/>
          <p:cNvSpPr/>
          <p:nvPr/>
        </p:nvSpPr>
        <p:spPr>
          <a:xfrm>
            <a:off x="4480560" y="3017520"/>
            <a:ext cx="54864" cy="54864"/>
          </a:xfrm>
          <a:prstGeom prst="ellipse">
            <a:avLst/>
          </a:prstGeom>
          <a:solidFill>
            <a:srgbClr val="B4A0FF">
              <a:alpha val="50000"/>
            </a:srgbClr>
          </a:solidFill>
          <a:ln/>
        </p:spPr>
      </p:sp>
      <p:sp>
        <p:nvSpPr>
          <p:cNvPr id="180" name="Shape 178"/>
          <p:cNvSpPr/>
          <p:nvPr/>
        </p:nvSpPr>
        <p:spPr>
          <a:xfrm>
            <a:off x="4754880" y="3017520"/>
            <a:ext cx="54864" cy="54864"/>
          </a:xfrm>
          <a:prstGeom prst="ellipse">
            <a:avLst/>
          </a:prstGeom>
          <a:solidFill>
            <a:srgbClr val="B4A0FF">
              <a:alpha val="50000"/>
            </a:srgbClr>
          </a:solidFill>
          <a:ln/>
        </p:spPr>
      </p:sp>
      <p:sp>
        <p:nvSpPr>
          <p:cNvPr id="181" name="Shape 179"/>
          <p:cNvSpPr/>
          <p:nvPr/>
        </p:nvSpPr>
        <p:spPr>
          <a:xfrm>
            <a:off x="5029200" y="3017520"/>
            <a:ext cx="54864" cy="54864"/>
          </a:xfrm>
          <a:prstGeom prst="ellipse">
            <a:avLst/>
          </a:prstGeom>
          <a:solidFill>
            <a:srgbClr val="B4A0FF">
              <a:alpha val="50000"/>
            </a:srgbClr>
          </a:solidFill>
          <a:ln/>
        </p:spPr>
      </p:sp>
      <p:sp>
        <p:nvSpPr>
          <p:cNvPr id="182" name="Text 180"/>
          <p:cNvSpPr/>
          <p:nvPr/>
        </p:nvSpPr>
        <p:spPr>
          <a:xfrm>
            <a:off x="1828800" y="3246120"/>
            <a:ext cx="5486400" cy="822960"/>
          </a:xfrm>
          <a:prstGeom prst="rect">
            <a:avLst/>
          </a:prstGeom>
          <a:noFill/>
          <a:ln/>
        </p:spPr>
        <p:txBody>
          <a:bodyPr wrap="square" rtlCol="0" anchor="ctr"/>
          <a:lstStyle/>
          <a:p>
            <a:pPr algn="ctr" indent="0" marL="0">
              <a:buNone/>
            </a:pPr>
            <a:r>
              <a:rPr lang="en-US" sz="1300" i="1" dirty="0">
                <a:solidFill>
                  <a:srgbClr val="9080D0"/>
                </a:solidFill>
                <a:latin typeface="Georgia" pitchFamily="34" charset="0"/>
                <a:ea typeface="Georgia" pitchFamily="34" charset="-122"/>
                <a:cs typeface="Georgia" pitchFamily="34" charset="-120"/>
              </a:rPr>
              <a:t>The train passes through a tunnel of stars.</a:t>
            </a:r>
            <a:endParaRPr lang="en-US" sz="1300" dirty="0"/>
          </a:p>
          <a:p>
            <a:pPr algn="ctr" indent="0" marL="0">
              <a:buNone/>
            </a:pPr>
            <a:r>
              <a:rPr lang="en-US" sz="1300" i="1" dirty="0">
                <a:solidFill>
                  <a:srgbClr val="9080D0"/>
                </a:solidFill>
                <a:latin typeface="Georgia" pitchFamily="34" charset="0"/>
                <a:ea typeface="Georgia" pitchFamily="34" charset="-122"/>
                <a:cs typeface="Georgia" pitchFamily="34" charset="-120"/>
              </a:rPr>
              <a:t>Hold on — the good part is coming.</a:t>
            </a:r>
            <a:endParaRPr lang="en-US" sz="1300" dirty="0"/>
          </a:p>
        </p:txBody>
      </p:sp>
      <p:sp>
        <p:nvSpPr>
          <p:cNvPr id="183" name="Text 181"/>
          <p:cNvSpPr/>
          <p:nvPr/>
        </p:nvSpPr>
        <p:spPr>
          <a:xfrm>
            <a:off x="914400" y="4553712"/>
            <a:ext cx="7315200" cy="182880"/>
          </a:xfrm>
          <a:prstGeom prst="rect">
            <a:avLst/>
          </a:prstGeom>
          <a:noFill/>
          <a:ln/>
        </p:spPr>
        <p:txBody>
          <a:bodyPr wrap="square" rtlCol="0" anchor="ctr"/>
          <a:lstStyle/>
          <a:p>
            <a:pPr algn="ctr" indent="0" marL="0">
              <a:buNone/>
            </a:pPr>
            <a:r>
              <a:rPr lang="en-US" sz="700" spc="700" kern="0" dirty="0">
                <a:solidFill>
                  <a:srgbClr val="7060B0"/>
                </a:solidFill>
                <a:latin typeface="Courier New" pitchFamily="34" charset="0"/>
                <a:ea typeface="Courier New" pitchFamily="34" charset="-122"/>
                <a:cs typeface="Courier New" pitchFamily="34" charset="-120"/>
              </a:rPr>
              <a:t>CHANGING TRACKS</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4292024" y="2547464"/>
            <a:ext cx="32796" cy="32796"/>
          </a:xfrm>
          <a:prstGeom prst="ellipse">
            <a:avLst/>
          </a:prstGeom>
          <a:solidFill>
            <a:srgbClr val="C8A0FF">
              <a:alpha val="71000"/>
            </a:srgbClr>
          </a:solidFill>
          <a:ln/>
        </p:spPr>
      </p:sp>
      <p:sp>
        <p:nvSpPr>
          <p:cNvPr id="3" name="Shape 1"/>
          <p:cNvSpPr/>
          <p:nvPr/>
        </p:nvSpPr>
        <p:spPr>
          <a:xfrm>
            <a:off x="5194994" y="2687588"/>
            <a:ext cx="37835" cy="37835"/>
          </a:xfrm>
          <a:prstGeom prst="ellipse">
            <a:avLst/>
          </a:prstGeom>
          <a:solidFill>
            <a:srgbClr val="C8A0FF">
              <a:alpha val="67000"/>
            </a:srgbClr>
          </a:solidFill>
          <a:ln/>
        </p:spPr>
      </p:sp>
      <p:sp>
        <p:nvSpPr>
          <p:cNvPr id="4" name="Shape 2"/>
          <p:cNvSpPr/>
          <p:nvPr/>
        </p:nvSpPr>
        <p:spPr>
          <a:xfrm>
            <a:off x="6749062" y="415372"/>
            <a:ext cx="52064" cy="52064"/>
          </a:xfrm>
          <a:prstGeom prst="ellipse">
            <a:avLst/>
          </a:prstGeom>
          <a:solidFill>
            <a:srgbClr val="C8A0FF">
              <a:alpha val="72000"/>
            </a:srgbClr>
          </a:solidFill>
          <a:ln/>
        </p:spPr>
      </p:sp>
      <p:sp>
        <p:nvSpPr>
          <p:cNvPr id="5" name="Shape 3"/>
          <p:cNvSpPr/>
          <p:nvPr/>
        </p:nvSpPr>
        <p:spPr>
          <a:xfrm>
            <a:off x="4439425" y="5045133"/>
            <a:ext cx="54080" cy="54080"/>
          </a:xfrm>
          <a:prstGeom prst="ellipse">
            <a:avLst/>
          </a:prstGeom>
          <a:solidFill>
            <a:srgbClr val="C8A0FF">
              <a:alpha val="47000"/>
            </a:srgbClr>
          </a:solidFill>
          <a:ln/>
        </p:spPr>
      </p:sp>
      <p:sp>
        <p:nvSpPr>
          <p:cNvPr id="6" name="Shape 4"/>
          <p:cNvSpPr/>
          <p:nvPr/>
        </p:nvSpPr>
        <p:spPr>
          <a:xfrm>
            <a:off x="6662951" y="3564274"/>
            <a:ext cx="49052" cy="49052"/>
          </a:xfrm>
          <a:prstGeom prst="ellipse">
            <a:avLst/>
          </a:prstGeom>
          <a:solidFill>
            <a:srgbClr val="C8A0FF">
              <a:alpha val="79000"/>
            </a:srgbClr>
          </a:solidFill>
          <a:ln/>
        </p:spPr>
      </p:sp>
      <p:sp>
        <p:nvSpPr>
          <p:cNvPr id="7" name="Shape 5"/>
          <p:cNvSpPr/>
          <p:nvPr/>
        </p:nvSpPr>
        <p:spPr>
          <a:xfrm>
            <a:off x="4492946" y="3405568"/>
            <a:ext cx="49652" cy="49652"/>
          </a:xfrm>
          <a:prstGeom prst="ellipse">
            <a:avLst/>
          </a:prstGeom>
          <a:solidFill>
            <a:srgbClr val="C8A0FF">
              <a:alpha val="58000"/>
            </a:srgbClr>
          </a:solidFill>
          <a:ln/>
        </p:spPr>
      </p:sp>
      <p:sp>
        <p:nvSpPr>
          <p:cNvPr id="8" name="Shape 6"/>
          <p:cNvSpPr/>
          <p:nvPr/>
        </p:nvSpPr>
        <p:spPr>
          <a:xfrm>
            <a:off x="5904142" y="572306"/>
            <a:ext cx="53454" cy="53454"/>
          </a:xfrm>
          <a:prstGeom prst="ellipse">
            <a:avLst/>
          </a:prstGeom>
          <a:solidFill>
            <a:srgbClr val="C8A0FF">
              <a:alpha val="39000"/>
            </a:srgbClr>
          </a:solidFill>
          <a:ln/>
        </p:spPr>
      </p:sp>
      <p:sp>
        <p:nvSpPr>
          <p:cNvPr id="9" name="Shape 7"/>
          <p:cNvSpPr/>
          <p:nvPr/>
        </p:nvSpPr>
        <p:spPr>
          <a:xfrm>
            <a:off x="8938562" y="2966601"/>
            <a:ext cx="39198" cy="39198"/>
          </a:xfrm>
          <a:prstGeom prst="ellipse">
            <a:avLst/>
          </a:prstGeom>
          <a:solidFill>
            <a:srgbClr val="C8A0FF">
              <a:alpha val="70000"/>
            </a:srgbClr>
          </a:solidFill>
          <a:ln/>
        </p:spPr>
      </p:sp>
      <p:sp>
        <p:nvSpPr>
          <p:cNvPr id="10" name="Shape 8"/>
          <p:cNvSpPr/>
          <p:nvPr/>
        </p:nvSpPr>
        <p:spPr>
          <a:xfrm>
            <a:off x="6859048" y="476496"/>
            <a:ext cx="37348" cy="37348"/>
          </a:xfrm>
          <a:prstGeom prst="ellipse">
            <a:avLst/>
          </a:prstGeom>
          <a:solidFill>
            <a:srgbClr val="C8A0FF">
              <a:alpha val="60000"/>
            </a:srgbClr>
          </a:solidFill>
          <a:ln/>
        </p:spPr>
      </p:sp>
      <p:sp>
        <p:nvSpPr>
          <p:cNvPr id="11" name="Shape 9"/>
          <p:cNvSpPr/>
          <p:nvPr/>
        </p:nvSpPr>
        <p:spPr>
          <a:xfrm>
            <a:off x="3151936" y="3517555"/>
            <a:ext cx="35727" cy="35727"/>
          </a:xfrm>
          <a:prstGeom prst="ellipse">
            <a:avLst/>
          </a:prstGeom>
          <a:solidFill>
            <a:srgbClr val="C8A0FF">
              <a:alpha val="47000"/>
            </a:srgbClr>
          </a:solidFill>
          <a:ln/>
        </p:spPr>
      </p:sp>
      <p:sp>
        <p:nvSpPr>
          <p:cNvPr id="12" name="Shape 10"/>
          <p:cNvSpPr/>
          <p:nvPr/>
        </p:nvSpPr>
        <p:spPr>
          <a:xfrm>
            <a:off x="4711114" y="1745533"/>
            <a:ext cx="19000" cy="19000"/>
          </a:xfrm>
          <a:prstGeom prst="ellipse">
            <a:avLst/>
          </a:prstGeom>
          <a:solidFill>
            <a:srgbClr val="C8A0FF">
              <a:alpha val="55000"/>
            </a:srgbClr>
          </a:solidFill>
          <a:ln/>
        </p:spPr>
      </p:sp>
      <p:sp>
        <p:nvSpPr>
          <p:cNvPr id="13" name="Shape 11"/>
          <p:cNvSpPr/>
          <p:nvPr/>
        </p:nvSpPr>
        <p:spPr>
          <a:xfrm>
            <a:off x="523434" y="2265715"/>
            <a:ext cx="43205" cy="43205"/>
          </a:xfrm>
          <a:prstGeom prst="ellipse">
            <a:avLst/>
          </a:prstGeom>
          <a:solidFill>
            <a:srgbClr val="C8A0FF">
              <a:alpha val="34000"/>
            </a:srgbClr>
          </a:solidFill>
          <a:ln/>
        </p:spPr>
      </p:sp>
      <p:sp>
        <p:nvSpPr>
          <p:cNvPr id="14" name="Shape 12"/>
          <p:cNvSpPr/>
          <p:nvPr/>
        </p:nvSpPr>
        <p:spPr>
          <a:xfrm>
            <a:off x="2739975" y="626402"/>
            <a:ext cx="25502" cy="25502"/>
          </a:xfrm>
          <a:prstGeom prst="ellipse">
            <a:avLst/>
          </a:prstGeom>
          <a:solidFill>
            <a:srgbClr val="C8A0FF">
              <a:alpha val="39000"/>
            </a:srgbClr>
          </a:solidFill>
          <a:ln/>
        </p:spPr>
      </p:sp>
      <p:sp>
        <p:nvSpPr>
          <p:cNvPr id="15" name="Shape 13"/>
          <p:cNvSpPr/>
          <p:nvPr/>
        </p:nvSpPr>
        <p:spPr>
          <a:xfrm>
            <a:off x="7523337" y="1439286"/>
            <a:ext cx="45244" cy="45244"/>
          </a:xfrm>
          <a:prstGeom prst="ellipse">
            <a:avLst/>
          </a:prstGeom>
          <a:solidFill>
            <a:srgbClr val="C8A0FF">
              <a:alpha val="68000"/>
            </a:srgbClr>
          </a:solidFill>
          <a:ln/>
        </p:spPr>
      </p:sp>
      <p:sp>
        <p:nvSpPr>
          <p:cNvPr id="16" name="Shape 14"/>
          <p:cNvSpPr/>
          <p:nvPr/>
        </p:nvSpPr>
        <p:spPr>
          <a:xfrm>
            <a:off x="8565282" y="4011587"/>
            <a:ext cx="32618" cy="32618"/>
          </a:xfrm>
          <a:prstGeom prst="ellipse">
            <a:avLst/>
          </a:prstGeom>
          <a:solidFill>
            <a:srgbClr val="C8A0FF">
              <a:alpha val="73000"/>
            </a:srgbClr>
          </a:solidFill>
          <a:ln/>
        </p:spPr>
      </p:sp>
      <p:sp>
        <p:nvSpPr>
          <p:cNvPr id="17" name="Shape 15"/>
          <p:cNvSpPr/>
          <p:nvPr/>
        </p:nvSpPr>
        <p:spPr>
          <a:xfrm>
            <a:off x="580667" y="4580285"/>
            <a:ext cx="21246" cy="21246"/>
          </a:xfrm>
          <a:prstGeom prst="ellipse">
            <a:avLst/>
          </a:prstGeom>
          <a:solidFill>
            <a:srgbClr val="C8A0FF">
              <a:alpha val="64000"/>
            </a:srgbClr>
          </a:solidFill>
          <a:ln/>
        </p:spPr>
      </p:sp>
      <p:sp>
        <p:nvSpPr>
          <p:cNvPr id="18" name="Shape 16"/>
          <p:cNvSpPr/>
          <p:nvPr/>
        </p:nvSpPr>
        <p:spPr>
          <a:xfrm>
            <a:off x="8067356" y="3206413"/>
            <a:ext cx="19083" cy="19083"/>
          </a:xfrm>
          <a:prstGeom prst="ellipse">
            <a:avLst/>
          </a:prstGeom>
          <a:solidFill>
            <a:srgbClr val="C8A0FF">
              <a:alpha val="69000"/>
            </a:srgbClr>
          </a:solidFill>
          <a:ln/>
        </p:spPr>
      </p:sp>
      <p:sp>
        <p:nvSpPr>
          <p:cNvPr id="19" name="Shape 17"/>
          <p:cNvSpPr/>
          <p:nvPr/>
        </p:nvSpPr>
        <p:spPr>
          <a:xfrm>
            <a:off x="8093871" y="1893615"/>
            <a:ext cx="50999" cy="50999"/>
          </a:xfrm>
          <a:prstGeom prst="ellipse">
            <a:avLst/>
          </a:prstGeom>
          <a:solidFill>
            <a:srgbClr val="C8A0FF">
              <a:alpha val="30000"/>
            </a:srgbClr>
          </a:solidFill>
          <a:ln/>
        </p:spPr>
      </p:sp>
      <p:sp>
        <p:nvSpPr>
          <p:cNvPr id="20" name="Shape 18"/>
          <p:cNvSpPr/>
          <p:nvPr/>
        </p:nvSpPr>
        <p:spPr>
          <a:xfrm>
            <a:off x="2034380" y="2662082"/>
            <a:ext cx="52363" cy="52363"/>
          </a:xfrm>
          <a:prstGeom prst="ellipse">
            <a:avLst/>
          </a:prstGeom>
          <a:solidFill>
            <a:srgbClr val="C8A0FF">
              <a:alpha val="73000"/>
            </a:srgbClr>
          </a:solidFill>
          <a:ln/>
        </p:spPr>
      </p:sp>
      <p:sp>
        <p:nvSpPr>
          <p:cNvPr id="21" name="Shape 19"/>
          <p:cNvSpPr/>
          <p:nvPr/>
        </p:nvSpPr>
        <p:spPr>
          <a:xfrm>
            <a:off x="1495513" y="5003310"/>
            <a:ext cx="20372" cy="20372"/>
          </a:xfrm>
          <a:prstGeom prst="ellipse">
            <a:avLst/>
          </a:prstGeom>
          <a:solidFill>
            <a:srgbClr val="C8A0FF">
              <a:alpha val="74000"/>
            </a:srgbClr>
          </a:solidFill>
          <a:ln/>
        </p:spPr>
      </p:sp>
      <p:sp>
        <p:nvSpPr>
          <p:cNvPr id="22" name="Shape 20"/>
          <p:cNvSpPr/>
          <p:nvPr/>
        </p:nvSpPr>
        <p:spPr>
          <a:xfrm>
            <a:off x="8212156" y="5093531"/>
            <a:ext cx="31303" cy="31303"/>
          </a:xfrm>
          <a:prstGeom prst="ellipse">
            <a:avLst/>
          </a:prstGeom>
          <a:solidFill>
            <a:srgbClr val="C8A0FF">
              <a:alpha val="57000"/>
            </a:srgbClr>
          </a:solidFill>
          <a:ln/>
        </p:spPr>
      </p:sp>
      <p:sp>
        <p:nvSpPr>
          <p:cNvPr id="23" name="Shape 21"/>
          <p:cNvSpPr/>
          <p:nvPr/>
        </p:nvSpPr>
        <p:spPr>
          <a:xfrm>
            <a:off x="5940110" y="1781019"/>
            <a:ext cx="30991" cy="30991"/>
          </a:xfrm>
          <a:prstGeom prst="ellipse">
            <a:avLst/>
          </a:prstGeom>
          <a:solidFill>
            <a:srgbClr val="C8A0FF">
              <a:alpha val="56000"/>
            </a:srgbClr>
          </a:solidFill>
          <a:ln/>
        </p:spPr>
      </p:sp>
      <p:sp>
        <p:nvSpPr>
          <p:cNvPr id="24" name="Shape 22"/>
          <p:cNvSpPr/>
          <p:nvPr/>
        </p:nvSpPr>
        <p:spPr>
          <a:xfrm>
            <a:off x="2563108" y="1645472"/>
            <a:ext cx="48706" cy="48706"/>
          </a:xfrm>
          <a:prstGeom prst="ellipse">
            <a:avLst/>
          </a:prstGeom>
          <a:solidFill>
            <a:srgbClr val="C8A0FF">
              <a:alpha val="64000"/>
            </a:srgbClr>
          </a:solidFill>
          <a:ln/>
        </p:spPr>
      </p:sp>
      <p:sp>
        <p:nvSpPr>
          <p:cNvPr id="25" name="Shape 23"/>
          <p:cNvSpPr/>
          <p:nvPr/>
        </p:nvSpPr>
        <p:spPr>
          <a:xfrm>
            <a:off x="8623595" y="827578"/>
            <a:ext cx="31471" cy="31471"/>
          </a:xfrm>
          <a:prstGeom prst="ellipse">
            <a:avLst/>
          </a:prstGeom>
          <a:solidFill>
            <a:srgbClr val="C8A0FF">
              <a:alpha val="67000"/>
            </a:srgbClr>
          </a:solidFill>
          <a:ln/>
        </p:spPr>
      </p:sp>
      <p:sp>
        <p:nvSpPr>
          <p:cNvPr id="26" name="Shape 24"/>
          <p:cNvSpPr/>
          <p:nvPr/>
        </p:nvSpPr>
        <p:spPr>
          <a:xfrm>
            <a:off x="4810216" y="4226485"/>
            <a:ext cx="51814" cy="51814"/>
          </a:xfrm>
          <a:prstGeom prst="ellipse">
            <a:avLst/>
          </a:prstGeom>
          <a:solidFill>
            <a:srgbClr val="C8A0FF">
              <a:alpha val="40000"/>
            </a:srgbClr>
          </a:solidFill>
          <a:ln/>
        </p:spPr>
      </p:sp>
      <p:sp>
        <p:nvSpPr>
          <p:cNvPr id="27" name="Shape 25"/>
          <p:cNvSpPr/>
          <p:nvPr/>
        </p:nvSpPr>
        <p:spPr>
          <a:xfrm>
            <a:off x="3792588" y="2055450"/>
            <a:ext cx="33950" cy="33950"/>
          </a:xfrm>
          <a:prstGeom prst="ellipse">
            <a:avLst/>
          </a:prstGeom>
          <a:solidFill>
            <a:srgbClr val="C8A0FF">
              <a:alpha val="27000"/>
            </a:srgbClr>
          </a:solidFill>
          <a:ln/>
        </p:spPr>
      </p:sp>
      <p:sp>
        <p:nvSpPr>
          <p:cNvPr id="28" name="Shape 26"/>
          <p:cNvSpPr/>
          <p:nvPr/>
        </p:nvSpPr>
        <p:spPr>
          <a:xfrm>
            <a:off x="6102934" y="3708905"/>
            <a:ext cx="36794" cy="36794"/>
          </a:xfrm>
          <a:prstGeom prst="ellipse">
            <a:avLst/>
          </a:prstGeom>
          <a:solidFill>
            <a:srgbClr val="C8A0FF">
              <a:alpha val="48000"/>
            </a:srgbClr>
          </a:solidFill>
          <a:ln/>
        </p:spPr>
      </p:sp>
      <p:sp>
        <p:nvSpPr>
          <p:cNvPr id="29" name="Shape 27"/>
          <p:cNvSpPr/>
          <p:nvPr/>
        </p:nvSpPr>
        <p:spPr>
          <a:xfrm>
            <a:off x="817318" y="2946102"/>
            <a:ext cx="23479" cy="23479"/>
          </a:xfrm>
          <a:prstGeom prst="ellipse">
            <a:avLst/>
          </a:prstGeom>
          <a:solidFill>
            <a:srgbClr val="C8A0FF">
              <a:alpha val="70000"/>
            </a:srgbClr>
          </a:solidFill>
          <a:ln/>
        </p:spPr>
      </p:sp>
      <p:sp>
        <p:nvSpPr>
          <p:cNvPr id="30" name="Shape 28"/>
          <p:cNvSpPr/>
          <p:nvPr/>
        </p:nvSpPr>
        <p:spPr>
          <a:xfrm>
            <a:off x="4168382" y="3919166"/>
            <a:ext cx="41746" cy="41746"/>
          </a:xfrm>
          <a:prstGeom prst="ellipse">
            <a:avLst/>
          </a:prstGeom>
          <a:solidFill>
            <a:srgbClr val="C8A0FF">
              <a:alpha val="40000"/>
            </a:srgbClr>
          </a:solidFill>
          <a:ln/>
        </p:spPr>
      </p:sp>
      <p:sp>
        <p:nvSpPr>
          <p:cNvPr id="31" name="Shape 29"/>
          <p:cNvSpPr/>
          <p:nvPr/>
        </p:nvSpPr>
        <p:spPr>
          <a:xfrm>
            <a:off x="3434328" y="3239410"/>
            <a:ext cx="32777" cy="32777"/>
          </a:xfrm>
          <a:prstGeom prst="ellipse">
            <a:avLst/>
          </a:prstGeom>
          <a:solidFill>
            <a:srgbClr val="C8A0FF">
              <a:alpha val="78000"/>
            </a:srgbClr>
          </a:solidFill>
          <a:ln/>
        </p:spPr>
      </p:sp>
      <p:sp>
        <p:nvSpPr>
          <p:cNvPr id="32" name="Shape 30"/>
          <p:cNvSpPr/>
          <p:nvPr/>
        </p:nvSpPr>
        <p:spPr>
          <a:xfrm>
            <a:off x="6791437" y="3650779"/>
            <a:ext cx="26623" cy="26623"/>
          </a:xfrm>
          <a:prstGeom prst="ellipse">
            <a:avLst/>
          </a:prstGeom>
          <a:solidFill>
            <a:srgbClr val="C8A0FF">
              <a:alpha val="60000"/>
            </a:srgbClr>
          </a:solidFill>
          <a:ln/>
        </p:spPr>
      </p:sp>
      <p:sp>
        <p:nvSpPr>
          <p:cNvPr id="33" name="Shape 31"/>
          <p:cNvSpPr/>
          <p:nvPr/>
        </p:nvSpPr>
        <p:spPr>
          <a:xfrm>
            <a:off x="1533744" y="1089856"/>
            <a:ext cx="53705" cy="53705"/>
          </a:xfrm>
          <a:prstGeom prst="ellipse">
            <a:avLst/>
          </a:prstGeom>
          <a:solidFill>
            <a:srgbClr val="C8A0FF">
              <a:alpha val="39000"/>
            </a:srgbClr>
          </a:solidFill>
          <a:ln/>
        </p:spPr>
      </p:sp>
      <p:sp>
        <p:nvSpPr>
          <p:cNvPr id="34" name="Shape 32"/>
          <p:cNvSpPr/>
          <p:nvPr/>
        </p:nvSpPr>
        <p:spPr>
          <a:xfrm>
            <a:off x="2252428" y="2274690"/>
            <a:ext cx="25043" cy="25043"/>
          </a:xfrm>
          <a:prstGeom prst="ellipse">
            <a:avLst/>
          </a:prstGeom>
          <a:solidFill>
            <a:srgbClr val="C8A0FF">
              <a:alpha val="79000"/>
            </a:srgbClr>
          </a:solidFill>
          <a:ln/>
        </p:spPr>
      </p:sp>
      <p:sp>
        <p:nvSpPr>
          <p:cNvPr id="35" name="Shape 33"/>
          <p:cNvSpPr/>
          <p:nvPr/>
        </p:nvSpPr>
        <p:spPr>
          <a:xfrm>
            <a:off x="4520991" y="3304437"/>
            <a:ext cx="25966" cy="25966"/>
          </a:xfrm>
          <a:prstGeom prst="ellipse">
            <a:avLst/>
          </a:prstGeom>
          <a:solidFill>
            <a:srgbClr val="C8A0FF">
              <a:alpha val="45000"/>
            </a:srgbClr>
          </a:solidFill>
          <a:ln/>
        </p:spPr>
      </p:sp>
      <p:sp>
        <p:nvSpPr>
          <p:cNvPr id="36" name="Shape 34"/>
          <p:cNvSpPr/>
          <p:nvPr/>
        </p:nvSpPr>
        <p:spPr>
          <a:xfrm>
            <a:off x="9020480" y="1869884"/>
            <a:ext cx="46494" cy="46494"/>
          </a:xfrm>
          <a:prstGeom prst="ellipse">
            <a:avLst/>
          </a:prstGeom>
          <a:solidFill>
            <a:srgbClr val="C8A0FF">
              <a:alpha val="80000"/>
            </a:srgbClr>
          </a:solidFill>
          <a:ln/>
        </p:spPr>
      </p:sp>
      <p:sp>
        <p:nvSpPr>
          <p:cNvPr id="37" name="Shape 35"/>
          <p:cNvSpPr/>
          <p:nvPr/>
        </p:nvSpPr>
        <p:spPr>
          <a:xfrm>
            <a:off x="2693127" y="4135218"/>
            <a:ext cx="21433" cy="21433"/>
          </a:xfrm>
          <a:prstGeom prst="ellipse">
            <a:avLst/>
          </a:prstGeom>
          <a:solidFill>
            <a:srgbClr val="C8A0FF">
              <a:alpha val="47000"/>
            </a:srgbClr>
          </a:solidFill>
          <a:ln/>
        </p:spPr>
      </p:sp>
      <p:sp>
        <p:nvSpPr>
          <p:cNvPr id="38" name="Shape 36"/>
          <p:cNvSpPr/>
          <p:nvPr/>
        </p:nvSpPr>
        <p:spPr>
          <a:xfrm>
            <a:off x="7279661" y="1983420"/>
            <a:ext cx="33049" cy="33049"/>
          </a:xfrm>
          <a:prstGeom prst="ellipse">
            <a:avLst/>
          </a:prstGeom>
          <a:solidFill>
            <a:srgbClr val="C8A0FF">
              <a:alpha val="55000"/>
            </a:srgbClr>
          </a:solidFill>
          <a:ln/>
        </p:spPr>
      </p:sp>
      <p:sp>
        <p:nvSpPr>
          <p:cNvPr id="39" name="Shape 37"/>
          <p:cNvSpPr/>
          <p:nvPr/>
        </p:nvSpPr>
        <p:spPr>
          <a:xfrm>
            <a:off x="5522090" y="2355714"/>
            <a:ext cx="40328" cy="40328"/>
          </a:xfrm>
          <a:prstGeom prst="ellipse">
            <a:avLst/>
          </a:prstGeom>
          <a:solidFill>
            <a:srgbClr val="C8A0FF">
              <a:alpha val="51000"/>
            </a:srgbClr>
          </a:solidFill>
          <a:ln/>
        </p:spPr>
      </p:sp>
      <p:sp>
        <p:nvSpPr>
          <p:cNvPr id="40" name="Shape 38"/>
          <p:cNvSpPr/>
          <p:nvPr/>
        </p:nvSpPr>
        <p:spPr>
          <a:xfrm>
            <a:off x="3187853" y="2652989"/>
            <a:ext cx="44971" cy="44971"/>
          </a:xfrm>
          <a:prstGeom prst="ellipse">
            <a:avLst/>
          </a:prstGeom>
          <a:solidFill>
            <a:srgbClr val="C8A0FF">
              <a:alpha val="71000"/>
            </a:srgbClr>
          </a:solidFill>
          <a:ln/>
        </p:spPr>
      </p:sp>
      <p:sp>
        <p:nvSpPr>
          <p:cNvPr id="41" name="Shape 39"/>
          <p:cNvSpPr/>
          <p:nvPr/>
        </p:nvSpPr>
        <p:spPr>
          <a:xfrm>
            <a:off x="7507021" y="2298596"/>
            <a:ext cx="29804" cy="29804"/>
          </a:xfrm>
          <a:prstGeom prst="ellipse">
            <a:avLst/>
          </a:prstGeom>
          <a:solidFill>
            <a:srgbClr val="C8A0FF">
              <a:alpha val="28000"/>
            </a:srgbClr>
          </a:solidFill>
          <a:ln/>
        </p:spPr>
      </p:sp>
      <p:sp>
        <p:nvSpPr>
          <p:cNvPr id="42" name="Shape 40"/>
          <p:cNvSpPr/>
          <p:nvPr/>
        </p:nvSpPr>
        <p:spPr>
          <a:xfrm>
            <a:off x="6473151" y="2279001"/>
            <a:ext cx="22809" cy="22809"/>
          </a:xfrm>
          <a:prstGeom prst="ellipse">
            <a:avLst/>
          </a:prstGeom>
          <a:solidFill>
            <a:srgbClr val="C8A0FF">
              <a:alpha val="27000"/>
            </a:srgbClr>
          </a:solidFill>
          <a:ln/>
        </p:spPr>
      </p:sp>
      <p:sp>
        <p:nvSpPr>
          <p:cNvPr id="43" name="Shape 41"/>
          <p:cNvSpPr/>
          <p:nvPr/>
        </p:nvSpPr>
        <p:spPr>
          <a:xfrm>
            <a:off x="270297" y="3094805"/>
            <a:ext cx="43946" cy="43946"/>
          </a:xfrm>
          <a:prstGeom prst="ellipse">
            <a:avLst/>
          </a:prstGeom>
          <a:solidFill>
            <a:srgbClr val="C8A0FF">
              <a:alpha val="35000"/>
            </a:srgbClr>
          </a:solidFill>
          <a:ln/>
        </p:spPr>
      </p:sp>
      <p:sp>
        <p:nvSpPr>
          <p:cNvPr id="44" name="Shape 42"/>
          <p:cNvSpPr/>
          <p:nvPr/>
        </p:nvSpPr>
        <p:spPr>
          <a:xfrm>
            <a:off x="4935598" y="4184097"/>
            <a:ext cx="47760" cy="47760"/>
          </a:xfrm>
          <a:prstGeom prst="ellipse">
            <a:avLst/>
          </a:prstGeom>
          <a:solidFill>
            <a:srgbClr val="C8A0FF">
              <a:alpha val="61000"/>
            </a:srgbClr>
          </a:solidFill>
          <a:ln/>
        </p:spPr>
      </p:sp>
      <p:sp>
        <p:nvSpPr>
          <p:cNvPr id="45" name="Shape 43"/>
          <p:cNvSpPr/>
          <p:nvPr/>
        </p:nvSpPr>
        <p:spPr>
          <a:xfrm>
            <a:off x="2365678" y="2793379"/>
            <a:ext cx="36943" cy="36943"/>
          </a:xfrm>
          <a:prstGeom prst="ellipse">
            <a:avLst/>
          </a:prstGeom>
          <a:solidFill>
            <a:srgbClr val="C8A0FF">
              <a:alpha val="74000"/>
            </a:srgbClr>
          </a:solidFill>
          <a:ln/>
        </p:spPr>
      </p:sp>
      <p:sp>
        <p:nvSpPr>
          <p:cNvPr id="46" name="Shape 44"/>
          <p:cNvSpPr/>
          <p:nvPr/>
        </p:nvSpPr>
        <p:spPr>
          <a:xfrm>
            <a:off x="7366745" y="4806678"/>
            <a:ext cx="32006" cy="32006"/>
          </a:xfrm>
          <a:prstGeom prst="ellipse">
            <a:avLst/>
          </a:prstGeom>
          <a:solidFill>
            <a:srgbClr val="C8A0FF">
              <a:alpha val="53000"/>
            </a:srgbClr>
          </a:solidFill>
          <a:ln/>
        </p:spPr>
      </p:sp>
      <p:sp>
        <p:nvSpPr>
          <p:cNvPr id="47" name="Shape 45"/>
          <p:cNvSpPr/>
          <p:nvPr/>
        </p:nvSpPr>
        <p:spPr>
          <a:xfrm>
            <a:off x="6296420" y="1222792"/>
            <a:ext cx="44678" cy="44678"/>
          </a:xfrm>
          <a:prstGeom prst="ellipse">
            <a:avLst/>
          </a:prstGeom>
          <a:solidFill>
            <a:srgbClr val="C8A0FF">
              <a:alpha val="76000"/>
            </a:srgbClr>
          </a:solidFill>
          <a:ln/>
        </p:spPr>
      </p:sp>
      <p:sp>
        <p:nvSpPr>
          <p:cNvPr id="48" name="Shape 46"/>
          <p:cNvSpPr/>
          <p:nvPr/>
        </p:nvSpPr>
        <p:spPr>
          <a:xfrm>
            <a:off x="5586126" y="603700"/>
            <a:ext cx="21510" cy="21510"/>
          </a:xfrm>
          <a:prstGeom prst="ellipse">
            <a:avLst/>
          </a:prstGeom>
          <a:solidFill>
            <a:srgbClr val="C8A0FF">
              <a:alpha val="69000"/>
            </a:srgbClr>
          </a:solidFill>
          <a:ln/>
        </p:spPr>
      </p:sp>
      <p:sp>
        <p:nvSpPr>
          <p:cNvPr id="49" name="Shape 47"/>
          <p:cNvSpPr/>
          <p:nvPr/>
        </p:nvSpPr>
        <p:spPr>
          <a:xfrm>
            <a:off x="308017" y="3638752"/>
            <a:ext cx="31901" cy="31901"/>
          </a:xfrm>
          <a:prstGeom prst="ellipse">
            <a:avLst/>
          </a:prstGeom>
          <a:solidFill>
            <a:srgbClr val="C8A0FF">
              <a:alpha val="38000"/>
            </a:srgbClr>
          </a:solidFill>
          <a:ln/>
        </p:spPr>
      </p:sp>
      <p:sp>
        <p:nvSpPr>
          <p:cNvPr id="50" name="Shape 48"/>
          <p:cNvSpPr/>
          <p:nvPr/>
        </p:nvSpPr>
        <p:spPr>
          <a:xfrm>
            <a:off x="4053960" y="1847405"/>
            <a:ext cx="44278" cy="44278"/>
          </a:xfrm>
          <a:prstGeom prst="ellipse">
            <a:avLst/>
          </a:prstGeom>
          <a:solidFill>
            <a:srgbClr val="C8A0FF">
              <a:alpha val="39000"/>
            </a:srgbClr>
          </a:solidFill>
          <a:ln/>
        </p:spPr>
      </p:sp>
      <p:sp>
        <p:nvSpPr>
          <p:cNvPr id="51" name="Shape 49"/>
          <p:cNvSpPr/>
          <p:nvPr/>
        </p:nvSpPr>
        <p:spPr>
          <a:xfrm>
            <a:off x="8583505" y="3540589"/>
            <a:ext cx="32167" cy="32167"/>
          </a:xfrm>
          <a:prstGeom prst="ellipse">
            <a:avLst/>
          </a:prstGeom>
          <a:solidFill>
            <a:srgbClr val="C8A0FF">
              <a:alpha val="45000"/>
            </a:srgbClr>
          </a:solidFill>
          <a:ln/>
        </p:spPr>
      </p:sp>
      <p:sp>
        <p:nvSpPr>
          <p:cNvPr id="52" name="Shape 50"/>
          <p:cNvSpPr/>
          <p:nvPr/>
        </p:nvSpPr>
        <p:spPr>
          <a:xfrm>
            <a:off x="6491365" y="774664"/>
            <a:ext cx="41398" cy="41398"/>
          </a:xfrm>
          <a:prstGeom prst="ellipse">
            <a:avLst/>
          </a:prstGeom>
          <a:solidFill>
            <a:srgbClr val="C8A0FF">
              <a:alpha val="30000"/>
            </a:srgbClr>
          </a:solidFill>
          <a:ln/>
        </p:spPr>
      </p:sp>
      <p:sp>
        <p:nvSpPr>
          <p:cNvPr id="53" name="Shape 51"/>
          <p:cNvSpPr/>
          <p:nvPr/>
        </p:nvSpPr>
        <p:spPr>
          <a:xfrm>
            <a:off x="4738974" y="1334873"/>
            <a:ext cx="27146" cy="27146"/>
          </a:xfrm>
          <a:prstGeom prst="ellipse">
            <a:avLst/>
          </a:prstGeom>
          <a:solidFill>
            <a:srgbClr val="C8A0FF">
              <a:alpha val="71000"/>
            </a:srgbClr>
          </a:solidFill>
          <a:ln/>
        </p:spPr>
      </p:sp>
      <p:sp>
        <p:nvSpPr>
          <p:cNvPr id="54" name="Shape 52"/>
          <p:cNvSpPr/>
          <p:nvPr/>
        </p:nvSpPr>
        <p:spPr>
          <a:xfrm>
            <a:off x="5605829" y="4237979"/>
            <a:ext cx="53429" cy="53429"/>
          </a:xfrm>
          <a:prstGeom prst="ellipse">
            <a:avLst/>
          </a:prstGeom>
          <a:solidFill>
            <a:srgbClr val="C8A0FF">
              <a:alpha val="45000"/>
            </a:srgbClr>
          </a:solidFill>
          <a:ln/>
        </p:spPr>
      </p:sp>
      <p:sp>
        <p:nvSpPr>
          <p:cNvPr id="55" name="Shape 53"/>
          <p:cNvSpPr/>
          <p:nvPr/>
        </p:nvSpPr>
        <p:spPr>
          <a:xfrm>
            <a:off x="1902920" y="3879025"/>
            <a:ext cx="49502" cy="49502"/>
          </a:xfrm>
          <a:prstGeom prst="ellipse">
            <a:avLst/>
          </a:prstGeom>
          <a:solidFill>
            <a:srgbClr val="C8A0FF">
              <a:alpha val="24000"/>
            </a:srgbClr>
          </a:solidFill>
          <a:ln/>
        </p:spPr>
      </p:sp>
      <p:sp>
        <p:nvSpPr>
          <p:cNvPr id="56" name="Shape 54"/>
          <p:cNvSpPr/>
          <p:nvPr/>
        </p:nvSpPr>
        <p:spPr>
          <a:xfrm>
            <a:off x="5608850" y="1700322"/>
            <a:ext cx="38149" cy="38149"/>
          </a:xfrm>
          <a:prstGeom prst="ellipse">
            <a:avLst/>
          </a:prstGeom>
          <a:solidFill>
            <a:srgbClr val="C8A0FF">
              <a:alpha val="79000"/>
            </a:srgbClr>
          </a:solidFill>
          <a:ln/>
        </p:spPr>
      </p:sp>
      <p:sp>
        <p:nvSpPr>
          <p:cNvPr id="57" name="Shape 55"/>
          <p:cNvSpPr/>
          <p:nvPr/>
        </p:nvSpPr>
        <p:spPr>
          <a:xfrm>
            <a:off x="1121373" y="449879"/>
            <a:ext cx="23693" cy="23693"/>
          </a:xfrm>
          <a:prstGeom prst="ellipse">
            <a:avLst/>
          </a:prstGeom>
          <a:solidFill>
            <a:srgbClr val="C8A0FF">
              <a:alpha val="60000"/>
            </a:srgbClr>
          </a:solidFill>
          <a:ln/>
        </p:spPr>
      </p:sp>
      <p:sp>
        <p:nvSpPr>
          <p:cNvPr id="58" name="Shape 56"/>
          <p:cNvSpPr/>
          <p:nvPr/>
        </p:nvSpPr>
        <p:spPr>
          <a:xfrm>
            <a:off x="3661186" y="3647609"/>
            <a:ext cx="41618" cy="41618"/>
          </a:xfrm>
          <a:prstGeom prst="ellipse">
            <a:avLst/>
          </a:prstGeom>
          <a:solidFill>
            <a:srgbClr val="C8A0FF">
              <a:alpha val="52000"/>
            </a:srgbClr>
          </a:solidFill>
          <a:ln/>
        </p:spPr>
      </p:sp>
      <p:sp>
        <p:nvSpPr>
          <p:cNvPr id="59" name="Shape 57"/>
          <p:cNvSpPr/>
          <p:nvPr/>
        </p:nvSpPr>
        <p:spPr>
          <a:xfrm>
            <a:off x="5818542" y="431959"/>
            <a:ext cx="38834" cy="38834"/>
          </a:xfrm>
          <a:prstGeom prst="ellipse">
            <a:avLst/>
          </a:prstGeom>
          <a:solidFill>
            <a:srgbClr val="C8A0FF">
              <a:alpha val="38000"/>
            </a:srgbClr>
          </a:solidFill>
          <a:ln/>
        </p:spPr>
      </p:sp>
      <p:sp>
        <p:nvSpPr>
          <p:cNvPr id="60" name="Shape 58"/>
          <p:cNvSpPr/>
          <p:nvPr/>
        </p:nvSpPr>
        <p:spPr>
          <a:xfrm>
            <a:off x="5105148" y="1902342"/>
            <a:ext cx="25282" cy="25282"/>
          </a:xfrm>
          <a:prstGeom prst="ellipse">
            <a:avLst/>
          </a:prstGeom>
          <a:solidFill>
            <a:srgbClr val="C8A0FF">
              <a:alpha val="75000"/>
            </a:srgbClr>
          </a:solidFill>
          <a:ln/>
        </p:spPr>
      </p:sp>
      <p:sp>
        <p:nvSpPr>
          <p:cNvPr id="61" name="Shape 59"/>
          <p:cNvSpPr/>
          <p:nvPr/>
        </p:nvSpPr>
        <p:spPr>
          <a:xfrm>
            <a:off x="5704417" y="3001695"/>
            <a:ext cx="41866" cy="41866"/>
          </a:xfrm>
          <a:prstGeom prst="ellipse">
            <a:avLst/>
          </a:prstGeom>
          <a:solidFill>
            <a:srgbClr val="C8A0FF">
              <a:alpha val="22000"/>
            </a:srgbClr>
          </a:solidFill>
          <a:ln/>
        </p:spPr>
      </p:sp>
      <p:sp>
        <p:nvSpPr>
          <p:cNvPr id="62" name="Shape 60"/>
          <p:cNvSpPr/>
          <p:nvPr/>
        </p:nvSpPr>
        <p:spPr>
          <a:xfrm>
            <a:off x="0" y="3497580"/>
            <a:ext cx="9144000" cy="1645920"/>
          </a:xfrm>
          <a:prstGeom prst="rect">
            <a:avLst/>
          </a:prstGeom>
          <a:solidFill>
            <a:srgbClr val="0A0818">
              <a:alpha val="90000"/>
            </a:srgbClr>
          </a:solidFill>
          <a:ln/>
        </p:spPr>
      </p:sp>
      <p:sp>
        <p:nvSpPr>
          <p:cNvPr id="63" name="Shape 61"/>
          <p:cNvSpPr/>
          <p:nvPr/>
        </p:nvSpPr>
        <p:spPr>
          <a:xfrm>
            <a:off x="0" y="4217670"/>
            <a:ext cx="9144000" cy="925830"/>
          </a:xfrm>
          <a:prstGeom prst="rect">
            <a:avLst/>
          </a:prstGeom>
          <a:solidFill>
            <a:srgbClr val="060412">
              <a:alpha val="95000"/>
            </a:srgbClr>
          </a:solidFill>
          <a:ln/>
        </p:spPr>
      </p:sp>
      <p:sp>
        <p:nvSpPr>
          <p:cNvPr id="64" name="Shape 62"/>
          <p:cNvSpPr/>
          <p:nvPr/>
        </p:nvSpPr>
        <p:spPr>
          <a:xfrm>
            <a:off x="914400" y="457200"/>
            <a:ext cx="7315200" cy="4229100"/>
          </a:xfrm>
          <a:prstGeom prst="ellipse">
            <a:avLst/>
          </a:prstGeom>
          <a:solidFill>
            <a:srgbClr val="3D1A6E">
              <a:alpha val="8000"/>
            </a:srgbClr>
          </a:solidFill>
          <a:ln/>
        </p:spPr>
      </p:sp>
      <p:sp>
        <p:nvSpPr>
          <p:cNvPr id="65" name="Shape 63"/>
          <p:cNvSpPr/>
          <p:nvPr/>
        </p:nvSpPr>
        <p:spPr>
          <a:xfrm>
            <a:off x="347472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66" name="Text 64"/>
          <p:cNvSpPr/>
          <p:nvPr/>
        </p:nvSpPr>
        <p:spPr>
          <a:xfrm>
            <a:off x="347472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WAGON IV–VI · WHY JUDE IS GOATED</a:t>
            </a:r>
            <a:endParaRPr lang="en-US" sz="700" dirty="0"/>
          </a:p>
        </p:txBody>
      </p:sp>
      <p:sp>
        <p:nvSpPr>
          <p:cNvPr id="67" name="Text 65"/>
          <p:cNvSpPr/>
          <p:nvPr/>
        </p:nvSpPr>
        <p:spPr>
          <a:xfrm>
            <a:off x="731520" y="640080"/>
            <a:ext cx="7680960" cy="2011680"/>
          </a:xfrm>
          <a:prstGeom prst="rect">
            <a:avLst/>
          </a:prstGeom>
          <a:noFill/>
          <a:ln/>
        </p:spPr>
        <p:txBody>
          <a:bodyPr wrap="square" rtlCol="0" anchor="ctr"/>
          <a:lstStyle/>
          <a:p>
            <a:pPr algn="ctr" indent="0" marL="0">
              <a:buNone/>
            </a:pPr>
            <a:r>
              <a:rPr lang="en-US" sz="6000" i="1" dirty="0">
                <a:solidFill>
                  <a:srgbClr val="F4A959"/>
                </a:solidFill>
                <a:latin typeface="Georgia" pitchFamily="34" charset="0"/>
                <a:ea typeface="Georgia" pitchFamily="34" charset="-122"/>
                <a:cs typeface="Georgia" pitchFamily="34" charset="-120"/>
              </a:rPr>
              <a:t>Why Jude Is</a:t>
            </a:r>
            <a:endParaRPr lang="en-US" sz="6000" dirty="0"/>
          </a:p>
          <a:p>
            <a:pPr algn="ctr" indent="0" marL="0">
              <a:buNone/>
            </a:pPr>
            <a:r>
              <a:rPr lang="en-US" sz="6000" i="1" dirty="0">
                <a:solidFill>
                  <a:srgbClr val="F4A959"/>
                </a:solidFill>
                <a:latin typeface="Georgia" pitchFamily="34" charset="0"/>
                <a:ea typeface="Georgia" pitchFamily="34" charset="-122"/>
                <a:cs typeface="Georgia" pitchFamily="34" charset="-120"/>
              </a:rPr>
              <a:t>Goated</a:t>
            </a:r>
            <a:endParaRPr lang="en-US" sz="6000" dirty="0"/>
          </a:p>
        </p:txBody>
      </p:sp>
      <p:sp>
        <p:nvSpPr>
          <p:cNvPr id="68" name="Shape 66"/>
          <p:cNvSpPr/>
          <p:nvPr/>
        </p:nvSpPr>
        <p:spPr>
          <a:xfrm>
            <a:off x="3931920" y="2834640"/>
            <a:ext cx="54864" cy="54864"/>
          </a:xfrm>
          <a:prstGeom prst="ellipse">
            <a:avLst/>
          </a:prstGeom>
          <a:solidFill>
            <a:srgbClr val="D4A843">
              <a:alpha val="50000"/>
            </a:srgbClr>
          </a:solidFill>
          <a:ln/>
        </p:spPr>
      </p:sp>
      <p:sp>
        <p:nvSpPr>
          <p:cNvPr id="69" name="Shape 67"/>
          <p:cNvSpPr/>
          <p:nvPr/>
        </p:nvSpPr>
        <p:spPr>
          <a:xfrm>
            <a:off x="4206240" y="2834640"/>
            <a:ext cx="54864" cy="54864"/>
          </a:xfrm>
          <a:prstGeom prst="ellipse">
            <a:avLst/>
          </a:prstGeom>
          <a:solidFill>
            <a:srgbClr val="D4A843">
              <a:alpha val="50000"/>
            </a:srgbClr>
          </a:solidFill>
          <a:ln/>
        </p:spPr>
      </p:sp>
      <p:sp>
        <p:nvSpPr>
          <p:cNvPr id="70" name="Shape 68"/>
          <p:cNvSpPr/>
          <p:nvPr/>
        </p:nvSpPr>
        <p:spPr>
          <a:xfrm>
            <a:off x="4480560" y="2834640"/>
            <a:ext cx="54864" cy="54864"/>
          </a:xfrm>
          <a:prstGeom prst="ellipse">
            <a:avLst/>
          </a:prstGeom>
          <a:solidFill>
            <a:srgbClr val="D4A843">
              <a:alpha val="50000"/>
            </a:srgbClr>
          </a:solidFill>
          <a:ln/>
        </p:spPr>
      </p:sp>
      <p:sp>
        <p:nvSpPr>
          <p:cNvPr id="71" name="Shape 69"/>
          <p:cNvSpPr/>
          <p:nvPr/>
        </p:nvSpPr>
        <p:spPr>
          <a:xfrm>
            <a:off x="4754880" y="2834640"/>
            <a:ext cx="54864" cy="54864"/>
          </a:xfrm>
          <a:prstGeom prst="ellipse">
            <a:avLst/>
          </a:prstGeom>
          <a:solidFill>
            <a:srgbClr val="D4A843">
              <a:alpha val="50000"/>
            </a:srgbClr>
          </a:solidFill>
          <a:ln/>
        </p:spPr>
      </p:sp>
      <p:sp>
        <p:nvSpPr>
          <p:cNvPr id="72" name="Shape 70"/>
          <p:cNvSpPr/>
          <p:nvPr/>
        </p:nvSpPr>
        <p:spPr>
          <a:xfrm>
            <a:off x="5029200" y="2834640"/>
            <a:ext cx="54864" cy="54864"/>
          </a:xfrm>
          <a:prstGeom prst="ellipse">
            <a:avLst/>
          </a:prstGeom>
          <a:solidFill>
            <a:srgbClr val="D4A843">
              <a:alpha val="50000"/>
            </a:srgbClr>
          </a:solidFill>
          <a:ln/>
        </p:spPr>
      </p:sp>
      <p:sp>
        <p:nvSpPr>
          <p:cNvPr id="73" name="Shape 71"/>
          <p:cNvSpPr/>
          <p:nvPr/>
        </p:nvSpPr>
        <p:spPr>
          <a:xfrm>
            <a:off x="548640" y="3017520"/>
            <a:ext cx="219456" cy="219456"/>
          </a:xfrm>
          <a:prstGeom prst="ellipse">
            <a:avLst/>
          </a:prstGeom>
          <a:solidFill>
            <a:srgbClr val="F4A959">
              <a:alpha val="60000"/>
            </a:srgbClr>
          </a:solidFill>
          <a:ln/>
        </p:spPr>
      </p:sp>
      <p:sp>
        <p:nvSpPr>
          <p:cNvPr id="74" name="Text 72"/>
          <p:cNvSpPr/>
          <p:nvPr/>
        </p:nvSpPr>
        <p:spPr>
          <a:xfrm>
            <a:off x="548640" y="3017520"/>
            <a:ext cx="219456" cy="219456"/>
          </a:xfrm>
          <a:prstGeom prst="rect">
            <a:avLst/>
          </a:prstGeom>
          <a:noFill/>
          <a:ln/>
        </p:spPr>
        <p:txBody>
          <a:bodyPr wrap="square" lIns="0" tIns="0" rIns="0" bIns="0" rtlCol="0" anchor="ctr"/>
          <a:lstStyle/>
          <a:p>
            <a:pPr algn="ctr" indent="0" marL="0">
              <a:buNone/>
            </a:pPr>
            <a:r>
              <a:rPr lang="en-US" sz="800" dirty="0">
                <a:solidFill>
                  <a:srgbClr val="F5EAD8"/>
                </a:solidFill>
                <a:latin typeface="Courier New" pitchFamily="34" charset="0"/>
                <a:ea typeface="Courier New" pitchFamily="34" charset="-122"/>
                <a:cs typeface="Courier New" pitchFamily="34" charset="-120"/>
              </a:rPr>
              <a:t>1</a:t>
            </a:r>
            <a:endParaRPr lang="en-US" sz="800" dirty="0"/>
          </a:p>
        </p:txBody>
      </p:sp>
      <p:sp>
        <p:nvSpPr>
          <p:cNvPr id="75" name="Text 73"/>
          <p:cNvSpPr/>
          <p:nvPr/>
        </p:nvSpPr>
        <p:spPr>
          <a:xfrm>
            <a:off x="45720" y="3310128"/>
            <a:ext cx="1225296" cy="457200"/>
          </a:xfrm>
          <a:prstGeom prst="rect">
            <a:avLst/>
          </a:prstGeom>
          <a:noFill/>
          <a:ln/>
        </p:spPr>
        <p:txBody>
          <a:bodyPr wrap="square" rtlCol="0" anchor="ctr"/>
          <a:lstStyle/>
          <a:p>
            <a:pPr algn="ctr" indent="0" marL="0">
              <a:buNone/>
            </a:pPr>
            <a:r>
              <a:rPr lang="en-US" sz="950" i="1" dirty="0">
                <a:solidFill>
                  <a:srgbClr val="B8A88E"/>
                </a:solidFill>
                <a:latin typeface="Georgia" pitchFamily="34" charset="0"/>
                <a:ea typeface="Georgia" pitchFamily="34" charset="-122"/>
                <a:cs typeface="Georgia" pitchFamily="34" charset="-120"/>
              </a:rPr>
              <a:t>Always Listens</a:t>
            </a:r>
            <a:endParaRPr lang="en-US" sz="950" dirty="0"/>
          </a:p>
        </p:txBody>
      </p:sp>
      <p:sp>
        <p:nvSpPr>
          <p:cNvPr id="76" name="Shape 74"/>
          <p:cNvSpPr/>
          <p:nvPr/>
        </p:nvSpPr>
        <p:spPr>
          <a:xfrm>
            <a:off x="2157984" y="3017520"/>
            <a:ext cx="219456" cy="219456"/>
          </a:xfrm>
          <a:prstGeom prst="ellipse">
            <a:avLst/>
          </a:prstGeom>
          <a:solidFill>
            <a:srgbClr val="F4A959">
              <a:alpha val="60000"/>
            </a:srgbClr>
          </a:solidFill>
          <a:ln/>
        </p:spPr>
      </p:sp>
      <p:sp>
        <p:nvSpPr>
          <p:cNvPr id="77" name="Text 75"/>
          <p:cNvSpPr/>
          <p:nvPr/>
        </p:nvSpPr>
        <p:spPr>
          <a:xfrm>
            <a:off x="2157984" y="3017520"/>
            <a:ext cx="219456" cy="219456"/>
          </a:xfrm>
          <a:prstGeom prst="rect">
            <a:avLst/>
          </a:prstGeom>
          <a:noFill/>
          <a:ln/>
        </p:spPr>
        <p:txBody>
          <a:bodyPr wrap="square" lIns="0" tIns="0" rIns="0" bIns="0" rtlCol="0" anchor="ctr"/>
          <a:lstStyle/>
          <a:p>
            <a:pPr algn="ctr" indent="0" marL="0">
              <a:buNone/>
            </a:pPr>
            <a:r>
              <a:rPr lang="en-US" sz="800" dirty="0">
                <a:solidFill>
                  <a:srgbClr val="F5EAD8"/>
                </a:solidFill>
                <a:latin typeface="Courier New" pitchFamily="34" charset="0"/>
                <a:ea typeface="Courier New" pitchFamily="34" charset="-122"/>
                <a:cs typeface="Courier New" pitchFamily="34" charset="-120"/>
              </a:rPr>
              <a:t>2</a:t>
            </a:r>
            <a:endParaRPr lang="en-US" sz="800" dirty="0"/>
          </a:p>
        </p:txBody>
      </p:sp>
      <p:sp>
        <p:nvSpPr>
          <p:cNvPr id="78" name="Text 76"/>
          <p:cNvSpPr/>
          <p:nvPr/>
        </p:nvSpPr>
        <p:spPr>
          <a:xfrm>
            <a:off x="1655064" y="3310128"/>
            <a:ext cx="1225296" cy="457200"/>
          </a:xfrm>
          <a:prstGeom prst="rect">
            <a:avLst/>
          </a:prstGeom>
          <a:noFill/>
          <a:ln/>
        </p:spPr>
        <p:txBody>
          <a:bodyPr wrap="square" rtlCol="0" anchor="ctr"/>
          <a:lstStyle/>
          <a:p>
            <a:pPr algn="ctr" indent="0" marL="0">
              <a:buNone/>
            </a:pPr>
            <a:r>
              <a:rPr lang="en-US" sz="950" i="1" dirty="0">
                <a:solidFill>
                  <a:srgbClr val="B8A88E"/>
                </a:solidFill>
                <a:latin typeface="Georgia" pitchFamily="34" charset="0"/>
                <a:ea typeface="Georgia" pitchFamily="34" charset="-122"/>
                <a:cs typeface="Georgia" pitchFamily="34" charset="-120"/>
              </a:rPr>
              <a:t>Deep Conversations</a:t>
            </a:r>
            <a:endParaRPr lang="en-US" sz="950" dirty="0"/>
          </a:p>
        </p:txBody>
      </p:sp>
      <p:sp>
        <p:nvSpPr>
          <p:cNvPr id="79" name="Shape 77"/>
          <p:cNvSpPr/>
          <p:nvPr/>
        </p:nvSpPr>
        <p:spPr>
          <a:xfrm>
            <a:off x="3767328" y="3017520"/>
            <a:ext cx="219456" cy="219456"/>
          </a:xfrm>
          <a:prstGeom prst="ellipse">
            <a:avLst/>
          </a:prstGeom>
          <a:solidFill>
            <a:srgbClr val="F4A959">
              <a:alpha val="60000"/>
            </a:srgbClr>
          </a:solidFill>
          <a:ln/>
        </p:spPr>
      </p:sp>
      <p:sp>
        <p:nvSpPr>
          <p:cNvPr id="80" name="Text 78"/>
          <p:cNvSpPr/>
          <p:nvPr/>
        </p:nvSpPr>
        <p:spPr>
          <a:xfrm>
            <a:off x="3767328" y="3017520"/>
            <a:ext cx="219456" cy="219456"/>
          </a:xfrm>
          <a:prstGeom prst="rect">
            <a:avLst/>
          </a:prstGeom>
          <a:noFill/>
          <a:ln/>
        </p:spPr>
        <p:txBody>
          <a:bodyPr wrap="square" lIns="0" tIns="0" rIns="0" bIns="0" rtlCol="0" anchor="ctr"/>
          <a:lstStyle/>
          <a:p>
            <a:pPr algn="ctr" indent="0" marL="0">
              <a:buNone/>
            </a:pPr>
            <a:r>
              <a:rPr lang="en-US" sz="800" dirty="0">
                <a:solidFill>
                  <a:srgbClr val="F5EAD8"/>
                </a:solidFill>
                <a:latin typeface="Courier New" pitchFamily="34" charset="0"/>
                <a:ea typeface="Courier New" pitchFamily="34" charset="-122"/>
                <a:cs typeface="Courier New" pitchFamily="34" charset="-120"/>
              </a:rPr>
              <a:t>3</a:t>
            </a:r>
            <a:endParaRPr lang="en-US" sz="800" dirty="0"/>
          </a:p>
        </p:txBody>
      </p:sp>
      <p:sp>
        <p:nvSpPr>
          <p:cNvPr id="81" name="Text 79"/>
          <p:cNvSpPr/>
          <p:nvPr/>
        </p:nvSpPr>
        <p:spPr>
          <a:xfrm>
            <a:off x="3264408" y="3310128"/>
            <a:ext cx="1225296" cy="457200"/>
          </a:xfrm>
          <a:prstGeom prst="rect">
            <a:avLst/>
          </a:prstGeom>
          <a:noFill/>
          <a:ln/>
        </p:spPr>
        <p:txBody>
          <a:bodyPr wrap="square" rtlCol="0" anchor="ctr"/>
          <a:lstStyle/>
          <a:p>
            <a:pPr algn="ctr" indent="0" marL="0">
              <a:buNone/>
            </a:pPr>
            <a:r>
              <a:rPr lang="en-US" sz="950" i="1" dirty="0">
                <a:solidFill>
                  <a:srgbClr val="B8A88E"/>
                </a:solidFill>
                <a:latin typeface="Georgia" pitchFamily="34" charset="0"/>
                <a:ea typeface="Georgia" pitchFamily="34" charset="-122"/>
                <a:cs typeface="Georgia" pitchFamily="34" charset="-120"/>
              </a:rPr>
              <a:t>Lowkey Smart</a:t>
            </a:r>
            <a:endParaRPr lang="en-US" sz="950" dirty="0"/>
          </a:p>
        </p:txBody>
      </p:sp>
      <p:sp>
        <p:nvSpPr>
          <p:cNvPr id="82" name="Shape 80"/>
          <p:cNvSpPr/>
          <p:nvPr/>
        </p:nvSpPr>
        <p:spPr>
          <a:xfrm>
            <a:off x="5376672" y="3017520"/>
            <a:ext cx="219456" cy="219456"/>
          </a:xfrm>
          <a:prstGeom prst="ellipse">
            <a:avLst/>
          </a:prstGeom>
          <a:solidFill>
            <a:srgbClr val="F4A959">
              <a:alpha val="60000"/>
            </a:srgbClr>
          </a:solidFill>
          <a:ln/>
        </p:spPr>
      </p:sp>
      <p:sp>
        <p:nvSpPr>
          <p:cNvPr id="83" name="Text 81"/>
          <p:cNvSpPr/>
          <p:nvPr/>
        </p:nvSpPr>
        <p:spPr>
          <a:xfrm>
            <a:off x="5376672" y="3017520"/>
            <a:ext cx="219456" cy="219456"/>
          </a:xfrm>
          <a:prstGeom prst="rect">
            <a:avLst/>
          </a:prstGeom>
          <a:noFill/>
          <a:ln/>
        </p:spPr>
        <p:txBody>
          <a:bodyPr wrap="square" lIns="0" tIns="0" rIns="0" bIns="0" rtlCol="0" anchor="ctr"/>
          <a:lstStyle/>
          <a:p>
            <a:pPr algn="ctr" indent="0" marL="0">
              <a:buNone/>
            </a:pPr>
            <a:r>
              <a:rPr lang="en-US" sz="800" dirty="0">
                <a:solidFill>
                  <a:srgbClr val="F5EAD8"/>
                </a:solidFill>
                <a:latin typeface="Courier New" pitchFamily="34" charset="0"/>
                <a:ea typeface="Courier New" pitchFamily="34" charset="-122"/>
                <a:cs typeface="Courier New" pitchFamily="34" charset="-120"/>
              </a:rPr>
              <a:t>4</a:t>
            </a:r>
            <a:endParaRPr lang="en-US" sz="800" dirty="0"/>
          </a:p>
        </p:txBody>
      </p:sp>
      <p:sp>
        <p:nvSpPr>
          <p:cNvPr id="84" name="Text 82"/>
          <p:cNvSpPr/>
          <p:nvPr/>
        </p:nvSpPr>
        <p:spPr>
          <a:xfrm>
            <a:off x="4873752" y="3310128"/>
            <a:ext cx="1225296" cy="457200"/>
          </a:xfrm>
          <a:prstGeom prst="rect">
            <a:avLst/>
          </a:prstGeom>
          <a:noFill/>
          <a:ln/>
        </p:spPr>
        <p:txBody>
          <a:bodyPr wrap="square" rtlCol="0" anchor="ctr"/>
          <a:lstStyle/>
          <a:p>
            <a:pPr algn="ctr" indent="0" marL="0">
              <a:buNone/>
            </a:pPr>
            <a:r>
              <a:rPr lang="en-US" sz="950" i="1" dirty="0">
                <a:solidFill>
                  <a:srgbClr val="B8A88E"/>
                </a:solidFill>
                <a:latin typeface="Georgia" pitchFamily="34" charset="0"/>
                <a:ea typeface="Georgia" pitchFamily="34" charset="-122"/>
                <a:cs typeface="Georgia" pitchFamily="34" charset="-120"/>
              </a:rPr>
              <a:t>Funny As Hell</a:t>
            </a:r>
            <a:endParaRPr lang="en-US" sz="950" dirty="0"/>
          </a:p>
        </p:txBody>
      </p:sp>
      <p:sp>
        <p:nvSpPr>
          <p:cNvPr id="85" name="Shape 83"/>
          <p:cNvSpPr/>
          <p:nvPr/>
        </p:nvSpPr>
        <p:spPr>
          <a:xfrm>
            <a:off x="6986016" y="3017520"/>
            <a:ext cx="219456" cy="219456"/>
          </a:xfrm>
          <a:prstGeom prst="ellipse">
            <a:avLst/>
          </a:prstGeom>
          <a:solidFill>
            <a:srgbClr val="F4A959">
              <a:alpha val="60000"/>
            </a:srgbClr>
          </a:solidFill>
          <a:ln/>
        </p:spPr>
      </p:sp>
      <p:sp>
        <p:nvSpPr>
          <p:cNvPr id="86" name="Text 84"/>
          <p:cNvSpPr/>
          <p:nvPr/>
        </p:nvSpPr>
        <p:spPr>
          <a:xfrm>
            <a:off x="6986016" y="3017520"/>
            <a:ext cx="219456" cy="219456"/>
          </a:xfrm>
          <a:prstGeom prst="rect">
            <a:avLst/>
          </a:prstGeom>
          <a:noFill/>
          <a:ln/>
        </p:spPr>
        <p:txBody>
          <a:bodyPr wrap="square" lIns="0" tIns="0" rIns="0" bIns="0" rtlCol="0" anchor="ctr"/>
          <a:lstStyle/>
          <a:p>
            <a:pPr algn="ctr" indent="0" marL="0">
              <a:buNone/>
            </a:pPr>
            <a:r>
              <a:rPr lang="en-US" sz="800" dirty="0">
                <a:solidFill>
                  <a:srgbClr val="F5EAD8"/>
                </a:solidFill>
                <a:latin typeface="Courier New" pitchFamily="34" charset="0"/>
                <a:ea typeface="Courier New" pitchFamily="34" charset="-122"/>
                <a:cs typeface="Courier New" pitchFamily="34" charset="-120"/>
              </a:rPr>
              <a:t>5</a:t>
            </a:r>
            <a:endParaRPr lang="en-US" sz="800" dirty="0"/>
          </a:p>
        </p:txBody>
      </p:sp>
      <p:sp>
        <p:nvSpPr>
          <p:cNvPr id="87" name="Text 85"/>
          <p:cNvSpPr/>
          <p:nvPr/>
        </p:nvSpPr>
        <p:spPr>
          <a:xfrm>
            <a:off x="6483096" y="3310128"/>
            <a:ext cx="1225296" cy="457200"/>
          </a:xfrm>
          <a:prstGeom prst="rect">
            <a:avLst/>
          </a:prstGeom>
          <a:noFill/>
          <a:ln/>
        </p:spPr>
        <p:txBody>
          <a:bodyPr wrap="square" rtlCol="0" anchor="ctr"/>
          <a:lstStyle/>
          <a:p>
            <a:pPr algn="ctr" indent="0" marL="0">
              <a:buNone/>
            </a:pPr>
            <a:r>
              <a:rPr lang="en-US" sz="950" i="1" dirty="0">
                <a:solidFill>
                  <a:srgbClr val="B8A88E"/>
                </a:solidFill>
                <a:latin typeface="Georgia" pitchFamily="34" charset="0"/>
                <a:ea typeface="Georgia" pitchFamily="34" charset="-122"/>
                <a:cs typeface="Georgia" pitchFamily="34" charset="-120"/>
              </a:rPr>
              <a:t>Elite Ball Knower</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7642896" y="1919216"/>
            <a:ext cx="34861" cy="34861"/>
          </a:xfrm>
          <a:prstGeom prst="ellipse">
            <a:avLst/>
          </a:prstGeom>
          <a:solidFill>
            <a:srgbClr val="C8A0FF">
              <a:alpha val="47000"/>
            </a:srgbClr>
          </a:solidFill>
          <a:ln/>
        </p:spPr>
      </p:sp>
      <p:sp>
        <p:nvSpPr>
          <p:cNvPr id="3" name="Shape 1"/>
          <p:cNvSpPr/>
          <p:nvPr/>
        </p:nvSpPr>
        <p:spPr>
          <a:xfrm>
            <a:off x="8881175" y="1850287"/>
            <a:ext cx="51960" cy="51960"/>
          </a:xfrm>
          <a:prstGeom prst="ellipse">
            <a:avLst/>
          </a:prstGeom>
          <a:solidFill>
            <a:srgbClr val="C8A0FF">
              <a:alpha val="21000"/>
            </a:srgbClr>
          </a:solidFill>
          <a:ln/>
        </p:spPr>
      </p:sp>
      <p:sp>
        <p:nvSpPr>
          <p:cNvPr id="4" name="Shape 2"/>
          <p:cNvSpPr/>
          <p:nvPr/>
        </p:nvSpPr>
        <p:spPr>
          <a:xfrm>
            <a:off x="8537294" y="1076795"/>
            <a:ext cx="32327" cy="32327"/>
          </a:xfrm>
          <a:prstGeom prst="ellipse">
            <a:avLst/>
          </a:prstGeom>
          <a:solidFill>
            <a:srgbClr val="C8A0FF">
              <a:alpha val="46000"/>
            </a:srgbClr>
          </a:solidFill>
          <a:ln/>
        </p:spPr>
      </p:sp>
      <p:sp>
        <p:nvSpPr>
          <p:cNvPr id="5" name="Shape 3"/>
          <p:cNvSpPr/>
          <p:nvPr/>
        </p:nvSpPr>
        <p:spPr>
          <a:xfrm>
            <a:off x="3820719" y="627117"/>
            <a:ext cx="30619" cy="30619"/>
          </a:xfrm>
          <a:prstGeom prst="ellipse">
            <a:avLst/>
          </a:prstGeom>
          <a:solidFill>
            <a:srgbClr val="C8A0FF">
              <a:alpha val="49000"/>
            </a:srgbClr>
          </a:solidFill>
          <a:ln/>
        </p:spPr>
      </p:sp>
      <p:sp>
        <p:nvSpPr>
          <p:cNvPr id="6" name="Shape 4"/>
          <p:cNvSpPr/>
          <p:nvPr/>
        </p:nvSpPr>
        <p:spPr>
          <a:xfrm>
            <a:off x="524559" y="2333805"/>
            <a:ext cx="49785" cy="49785"/>
          </a:xfrm>
          <a:prstGeom prst="ellipse">
            <a:avLst/>
          </a:prstGeom>
          <a:solidFill>
            <a:srgbClr val="C8A0FF">
              <a:alpha val="30000"/>
            </a:srgbClr>
          </a:solidFill>
          <a:ln/>
        </p:spPr>
      </p:sp>
      <p:sp>
        <p:nvSpPr>
          <p:cNvPr id="7" name="Shape 5"/>
          <p:cNvSpPr/>
          <p:nvPr/>
        </p:nvSpPr>
        <p:spPr>
          <a:xfrm>
            <a:off x="7407887" y="1439827"/>
            <a:ext cx="43449" cy="43449"/>
          </a:xfrm>
          <a:prstGeom prst="ellipse">
            <a:avLst/>
          </a:prstGeom>
          <a:solidFill>
            <a:srgbClr val="C8A0FF">
              <a:alpha val="66000"/>
            </a:srgbClr>
          </a:solidFill>
          <a:ln/>
        </p:spPr>
      </p:sp>
      <p:sp>
        <p:nvSpPr>
          <p:cNvPr id="8" name="Shape 6"/>
          <p:cNvSpPr/>
          <p:nvPr/>
        </p:nvSpPr>
        <p:spPr>
          <a:xfrm>
            <a:off x="3535801" y="2523386"/>
            <a:ext cx="53976" cy="53976"/>
          </a:xfrm>
          <a:prstGeom prst="ellipse">
            <a:avLst/>
          </a:prstGeom>
          <a:solidFill>
            <a:srgbClr val="C8A0FF">
              <a:alpha val="39000"/>
            </a:srgbClr>
          </a:solidFill>
          <a:ln/>
        </p:spPr>
      </p:sp>
      <p:sp>
        <p:nvSpPr>
          <p:cNvPr id="9" name="Shape 7"/>
          <p:cNvSpPr/>
          <p:nvPr/>
        </p:nvSpPr>
        <p:spPr>
          <a:xfrm>
            <a:off x="4771447" y="1993627"/>
            <a:ext cx="40325" cy="40325"/>
          </a:xfrm>
          <a:prstGeom prst="ellipse">
            <a:avLst/>
          </a:prstGeom>
          <a:solidFill>
            <a:srgbClr val="C8A0FF">
              <a:alpha val="78000"/>
            </a:srgbClr>
          </a:solidFill>
          <a:ln/>
        </p:spPr>
      </p:sp>
      <p:sp>
        <p:nvSpPr>
          <p:cNvPr id="10" name="Shape 8"/>
          <p:cNvSpPr/>
          <p:nvPr/>
        </p:nvSpPr>
        <p:spPr>
          <a:xfrm>
            <a:off x="5091059" y="952137"/>
            <a:ext cx="50480" cy="50480"/>
          </a:xfrm>
          <a:prstGeom prst="ellipse">
            <a:avLst/>
          </a:prstGeom>
          <a:solidFill>
            <a:srgbClr val="C8A0FF">
              <a:alpha val="75000"/>
            </a:srgbClr>
          </a:solidFill>
          <a:ln/>
        </p:spPr>
      </p:sp>
      <p:sp>
        <p:nvSpPr>
          <p:cNvPr id="11" name="Shape 9"/>
          <p:cNvSpPr/>
          <p:nvPr/>
        </p:nvSpPr>
        <p:spPr>
          <a:xfrm>
            <a:off x="8498922" y="1721655"/>
            <a:ext cx="51687" cy="51687"/>
          </a:xfrm>
          <a:prstGeom prst="ellipse">
            <a:avLst/>
          </a:prstGeom>
          <a:solidFill>
            <a:srgbClr val="C8A0FF">
              <a:alpha val="31000"/>
            </a:srgbClr>
          </a:solidFill>
          <a:ln/>
        </p:spPr>
      </p:sp>
      <p:sp>
        <p:nvSpPr>
          <p:cNvPr id="12" name="Shape 10"/>
          <p:cNvSpPr/>
          <p:nvPr/>
        </p:nvSpPr>
        <p:spPr>
          <a:xfrm>
            <a:off x="2239124" y="1461113"/>
            <a:ext cx="24967" cy="24967"/>
          </a:xfrm>
          <a:prstGeom prst="ellipse">
            <a:avLst/>
          </a:prstGeom>
          <a:solidFill>
            <a:srgbClr val="C8A0FF">
              <a:alpha val="59000"/>
            </a:srgbClr>
          </a:solidFill>
          <a:ln/>
        </p:spPr>
      </p:sp>
      <p:sp>
        <p:nvSpPr>
          <p:cNvPr id="13" name="Shape 11"/>
          <p:cNvSpPr/>
          <p:nvPr/>
        </p:nvSpPr>
        <p:spPr>
          <a:xfrm>
            <a:off x="5959184" y="162250"/>
            <a:ext cx="48848" cy="48848"/>
          </a:xfrm>
          <a:prstGeom prst="ellipse">
            <a:avLst/>
          </a:prstGeom>
          <a:solidFill>
            <a:srgbClr val="C8A0FF">
              <a:alpha val="24000"/>
            </a:srgbClr>
          </a:solidFill>
          <a:ln/>
        </p:spPr>
      </p:sp>
      <p:sp>
        <p:nvSpPr>
          <p:cNvPr id="14" name="Shape 12"/>
          <p:cNvSpPr/>
          <p:nvPr/>
        </p:nvSpPr>
        <p:spPr>
          <a:xfrm>
            <a:off x="8015757" y="1774701"/>
            <a:ext cx="30640" cy="30640"/>
          </a:xfrm>
          <a:prstGeom prst="ellipse">
            <a:avLst/>
          </a:prstGeom>
          <a:solidFill>
            <a:srgbClr val="C8A0FF">
              <a:alpha val="47000"/>
            </a:srgbClr>
          </a:solidFill>
          <a:ln/>
        </p:spPr>
      </p:sp>
      <p:sp>
        <p:nvSpPr>
          <p:cNvPr id="15" name="Shape 13"/>
          <p:cNvSpPr/>
          <p:nvPr/>
        </p:nvSpPr>
        <p:spPr>
          <a:xfrm>
            <a:off x="4922504" y="1924963"/>
            <a:ext cx="30574" cy="30574"/>
          </a:xfrm>
          <a:prstGeom prst="ellipse">
            <a:avLst/>
          </a:prstGeom>
          <a:solidFill>
            <a:srgbClr val="C8A0FF">
              <a:alpha val="21000"/>
            </a:srgbClr>
          </a:solidFill>
          <a:ln/>
        </p:spPr>
      </p:sp>
      <p:sp>
        <p:nvSpPr>
          <p:cNvPr id="16" name="Shape 14"/>
          <p:cNvSpPr/>
          <p:nvPr/>
        </p:nvSpPr>
        <p:spPr>
          <a:xfrm>
            <a:off x="3535562" y="408415"/>
            <a:ext cx="26339" cy="26339"/>
          </a:xfrm>
          <a:prstGeom prst="ellipse">
            <a:avLst/>
          </a:prstGeom>
          <a:solidFill>
            <a:srgbClr val="C8A0FF">
              <a:alpha val="21000"/>
            </a:srgbClr>
          </a:solidFill>
          <a:ln/>
        </p:spPr>
      </p:sp>
      <p:sp>
        <p:nvSpPr>
          <p:cNvPr id="17" name="Shape 15"/>
          <p:cNvSpPr/>
          <p:nvPr/>
        </p:nvSpPr>
        <p:spPr>
          <a:xfrm>
            <a:off x="1450204" y="262380"/>
            <a:ext cx="47629" cy="47629"/>
          </a:xfrm>
          <a:prstGeom prst="ellipse">
            <a:avLst/>
          </a:prstGeom>
          <a:solidFill>
            <a:srgbClr val="C8A0FF">
              <a:alpha val="51000"/>
            </a:srgbClr>
          </a:solidFill>
          <a:ln/>
        </p:spPr>
      </p:sp>
      <p:sp>
        <p:nvSpPr>
          <p:cNvPr id="18" name="Shape 16"/>
          <p:cNvSpPr/>
          <p:nvPr/>
        </p:nvSpPr>
        <p:spPr>
          <a:xfrm>
            <a:off x="7889434" y="543067"/>
            <a:ext cx="53184" cy="53184"/>
          </a:xfrm>
          <a:prstGeom prst="ellipse">
            <a:avLst/>
          </a:prstGeom>
          <a:solidFill>
            <a:srgbClr val="C8A0FF">
              <a:alpha val="50000"/>
            </a:srgbClr>
          </a:solidFill>
          <a:ln/>
        </p:spPr>
      </p:sp>
      <p:sp>
        <p:nvSpPr>
          <p:cNvPr id="19" name="Shape 17"/>
          <p:cNvSpPr/>
          <p:nvPr/>
        </p:nvSpPr>
        <p:spPr>
          <a:xfrm>
            <a:off x="3324305" y="2022428"/>
            <a:ext cx="26300" cy="26300"/>
          </a:xfrm>
          <a:prstGeom prst="ellipse">
            <a:avLst/>
          </a:prstGeom>
          <a:solidFill>
            <a:srgbClr val="C8A0FF">
              <a:alpha val="72000"/>
            </a:srgbClr>
          </a:solidFill>
          <a:ln/>
        </p:spPr>
      </p:sp>
      <p:sp>
        <p:nvSpPr>
          <p:cNvPr id="20" name="Shape 18"/>
          <p:cNvSpPr/>
          <p:nvPr/>
        </p:nvSpPr>
        <p:spPr>
          <a:xfrm>
            <a:off x="795154" y="141781"/>
            <a:ext cx="23658" cy="23658"/>
          </a:xfrm>
          <a:prstGeom prst="ellipse">
            <a:avLst/>
          </a:prstGeom>
          <a:solidFill>
            <a:srgbClr val="C8A0FF">
              <a:alpha val="44000"/>
            </a:srgbClr>
          </a:solidFill>
          <a:ln/>
        </p:spPr>
      </p:sp>
      <p:sp>
        <p:nvSpPr>
          <p:cNvPr id="21" name="Shape 19"/>
          <p:cNvSpPr/>
          <p:nvPr/>
        </p:nvSpPr>
        <p:spPr>
          <a:xfrm>
            <a:off x="2182177" y="699765"/>
            <a:ext cx="33713" cy="33713"/>
          </a:xfrm>
          <a:prstGeom prst="ellipse">
            <a:avLst/>
          </a:prstGeom>
          <a:solidFill>
            <a:srgbClr val="C8A0FF">
              <a:alpha val="29000"/>
            </a:srgbClr>
          </a:solidFill>
          <a:ln/>
        </p:spPr>
      </p:sp>
      <p:sp>
        <p:nvSpPr>
          <p:cNvPr id="22" name="Shape 20"/>
          <p:cNvSpPr/>
          <p:nvPr/>
        </p:nvSpPr>
        <p:spPr>
          <a:xfrm>
            <a:off x="5586360" y="2665733"/>
            <a:ext cx="39179" cy="39179"/>
          </a:xfrm>
          <a:prstGeom prst="ellipse">
            <a:avLst/>
          </a:prstGeom>
          <a:solidFill>
            <a:srgbClr val="C8A0FF">
              <a:alpha val="63000"/>
            </a:srgbClr>
          </a:solidFill>
          <a:ln/>
        </p:spPr>
      </p:sp>
      <p:sp>
        <p:nvSpPr>
          <p:cNvPr id="23" name="Shape 21"/>
          <p:cNvSpPr/>
          <p:nvPr/>
        </p:nvSpPr>
        <p:spPr>
          <a:xfrm>
            <a:off x="6670840" y="655399"/>
            <a:ext cx="40533" cy="40533"/>
          </a:xfrm>
          <a:prstGeom prst="ellipse">
            <a:avLst/>
          </a:prstGeom>
          <a:solidFill>
            <a:srgbClr val="C8A0FF">
              <a:alpha val="27000"/>
            </a:srgbClr>
          </a:solidFill>
          <a:ln/>
        </p:spPr>
      </p:sp>
      <p:sp>
        <p:nvSpPr>
          <p:cNvPr id="24" name="Shape 22"/>
          <p:cNvSpPr/>
          <p:nvPr/>
        </p:nvSpPr>
        <p:spPr>
          <a:xfrm>
            <a:off x="1043415" y="2815128"/>
            <a:ext cx="52186" cy="52186"/>
          </a:xfrm>
          <a:prstGeom prst="ellipse">
            <a:avLst/>
          </a:prstGeom>
          <a:solidFill>
            <a:srgbClr val="C8A0FF">
              <a:alpha val="79000"/>
            </a:srgbClr>
          </a:solidFill>
          <a:ln/>
        </p:spPr>
      </p:sp>
      <p:sp>
        <p:nvSpPr>
          <p:cNvPr id="25" name="Shape 23"/>
          <p:cNvSpPr/>
          <p:nvPr/>
        </p:nvSpPr>
        <p:spPr>
          <a:xfrm>
            <a:off x="207944" y="269111"/>
            <a:ext cx="54680" cy="54680"/>
          </a:xfrm>
          <a:prstGeom prst="ellipse">
            <a:avLst/>
          </a:prstGeom>
          <a:solidFill>
            <a:srgbClr val="C8A0FF">
              <a:alpha val="34000"/>
            </a:srgbClr>
          </a:solidFill>
          <a:ln/>
        </p:spPr>
      </p:sp>
      <p:sp>
        <p:nvSpPr>
          <p:cNvPr id="26" name="Shape 24"/>
          <p:cNvSpPr/>
          <p:nvPr/>
        </p:nvSpPr>
        <p:spPr>
          <a:xfrm>
            <a:off x="6000370" y="186675"/>
            <a:ext cx="30722" cy="30722"/>
          </a:xfrm>
          <a:prstGeom prst="ellipse">
            <a:avLst/>
          </a:prstGeom>
          <a:solidFill>
            <a:srgbClr val="C8A0FF">
              <a:alpha val="29000"/>
            </a:srgbClr>
          </a:solidFill>
          <a:ln/>
        </p:spPr>
      </p:sp>
      <p:sp>
        <p:nvSpPr>
          <p:cNvPr id="27" name="Shape 25"/>
          <p:cNvSpPr/>
          <p:nvPr/>
        </p:nvSpPr>
        <p:spPr>
          <a:xfrm>
            <a:off x="6819213" y="502396"/>
            <a:ext cx="36982" cy="36982"/>
          </a:xfrm>
          <a:prstGeom prst="ellipse">
            <a:avLst/>
          </a:prstGeom>
          <a:solidFill>
            <a:srgbClr val="C8A0FF">
              <a:alpha val="55000"/>
            </a:srgbClr>
          </a:solidFill>
          <a:ln/>
        </p:spPr>
      </p:sp>
      <p:sp>
        <p:nvSpPr>
          <p:cNvPr id="28" name="Shape 26"/>
          <p:cNvSpPr/>
          <p:nvPr/>
        </p:nvSpPr>
        <p:spPr>
          <a:xfrm>
            <a:off x="667358" y="793951"/>
            <a:ext cx="31389" cy="31389"/>
          </a:xfrm>
          <a:prstGeom prst="ellipse">
            <a:avLst/>
          </a:prstGeom>
          <a:solidFill>
            <a:srgbClr val="C8A0FF">
              <a:alpha val="46000"/>
            </a:srgbClr>
          </a:solidFill>
          <a:ln/>
        </p:spPr>
      </p:sp>
      <p:sp>
        <p:nvSpPr>
          <p:cNvPr id="29" name="Shape 27"/>
          <p:cNvSpPr/>
          <p:nvPr/>
        </p:nvSpPr>
        <p:spPr>
          <a:xfrm>
            <a:off x="4439589" y="969157"/>
            <a:ext cx="45083" cy="45083"/>
          </a:xfrm>
          <a:prstGeom prst="ellipse">
            <a:avLst/>
          </a:prstGeom>
          <a:solidFill>
            <a:srgbClr val="C8A0FF">
              <a:alpha val="78000"/>
            </a:srgbClr>
          </a:solidFill>
          <a:ln/>
        </p:spPr>
      </p:sp>
      <p:sp>
        <p:nvSpPr>
          <p:cNvPr id="30" name="Shape 28"/>
          <p:cNvSpPr/>
          <p:nvPr/>
        </p:nvSpPr>
        <p:spPr>
          <a:xfrm>
            <a:off x="5409532" y="144615"/>
            <a:ext cx="33435" cy="33435"/>
          </a:xfrm>
          <a:prstGeom prst="ellipse">
            <a:avLst/>
          </a:prstGeom>
          <a:solidFill>
            <a:srgbClr val="C8A0FF">
              <a:alpha val="29000"/>
            </a:srgbClr>
          </a:solidFill>
          <a:ln/>
        </p:spPr>
      </p:sp>
      <p:sp>
        <p:nvSpPr>
          <p:cNvPr id="31" name="Shape 29"/>
          <p:cNvSpPr/>
          <p:nvPr/>
        </p:nvSpPr>
        <p:spPr>
          <a:xfrm>
            <a:off x="5412464" y="1197717"/>
            <a:ext cx="49435" cy="49435"/>
          </a:xfrm>
          <a:prstGeom prst="ellipse">
            <a:avLst/>
          </a:prstGeom>
          <a:solidFill>
            <a:srgbClr val="C8A0FF">
              <a:alpha val="24000"/>
            </a:srgbClr>
          </a:solidFill>
          <a:ln/>
        </p:spPr>
      </p:sp>
      <p:sp>
        <p:nvSpPr>
          <p:cNvPr id="32" name="Shape 30"/>
          <p:cNvSpPr/>
          <p:nvPr/>
        </p:nvSpPr>
        <p:spPr>
          <a:xfrm>
            <a:off x="5113388" y="1852949"/>
            <a:ext cx="39414" cy="39414"/>
          </a:xfrm>
          <a:prstGeom prst="ellipse">
            <a:avLst/>
          </a:prstGeom>
          <a:solidFill>
            <a:srgbClr val="C8A0FF">
              <a:alpha val="31000"/>
            </a:srgbClr>
          </a:solidFill>
          <a:ln/>
        </p:spPr>
      </p:sp>
      <p:sp>
        <p:nvSpPr>
          <p:cNvPr id="33" name="Shape 31"/>
          <p:cNvSpPr/>
          <p:nvPr/>
        </p:nvSpPr>
        <p:spPr>
          <a:xfrm>
            <a:off x="5972434" y="2779174"/>
            <a:ext cx="37172" cy="37172"/>
          </a:xfrm>
          <a:prstGeom prst="ellipse">
            <a:avLst/>
          </a:prstGeom>
          <a:solidFill>
            <a:srgbClr val="C8A0FF">
              <a:alpha val="59000"/>
            </a:srgbClr>
          </a:solidFill>
          <a:ln/>
        </p:spPr>
      </p:sp>
      <p:sp>
        <p:nvSpPr>
          <p:cNvPr id="34" name="Shape 32"/>
          <p:cNvSpPr/>
          <p:nvPr/>
        </p:nvSpPr>
        <p:spPr>
          <a:xfrm>
            <a:off x="6171253" y="1926335"/>
            <a:ext cx="40277" cy="40277"/>
          </a:xfrm>
          <a:prstGeom prst="ellipse">
            <a:avLst/>
          </a:prstGeom>
          <a:solidFill>
            <a:srgbClr val="C8A0FF">
              <a:alpha val="37000"/>
            </a:srgbClr>
          </a:solidFill>
          <a:ln/>
        </p:spPr>
      </p:sp>
      <p:sp>
        <p:nvSpPr>
          <p:cNvPr id="35" name="Shape 33"/>
          <p:cNvSpPr/>
          <p:nvPr/>
        </p:nvSpPr>
        <p:spPr>
          <a:xfrm>
            <a:off x="267006" y="2191415"/>
            <a:ext cx="20370" cy="20370"/>
          </a:xfrm>
          <a:prstGeom prst="ellipse">
            <a:avLst/>
          </a:prstGeom>
          <a:solidFill>
            <a:srgbClr val="C8A0FF">
              <a:alpha val="40000"/>
            </a:srgbClr>
          </a:solidFill>
          <a:ln/>
        </p:spPr>
      </p:sp>
      <p:sp>
        <p:nvSpPr>
          <p:cNvPr id="36" name="Shape 34"/>
          <p:cNvSpPr/>
          <p:nvPr/>
        </p:nvSpPr>
        <p:spPr>
          <a:xfrm>
            <a:off x="7851781" y="2620351"/>
            <a:ext cx="41697" cy="41697"/>
          </a:xfrm>
          <a:prstGeom prst="ellipse">
            <a:avLst/>
          </a:prstGeom>
          <a:solidFill>
            <a:srgbClr val="C8A0FF">
              <a:alpha val="59000"/>
            </a:srgbClr>
          </a:solidFill>
          <a:ln/>
        </p:spPr>
      </p:sp>
      <p:sp>
        <p:nvSpPr>
          <p:cNvPr id="37" name="Shape 35"/>
          <p:cNvSpPr/>
          <p:nvPr/>
        </p:nvSpPr>
        <p:spPr>
          <a:xfrm>
            <a:off x="6997608" y="132755"/>
            <a:ext cx="40456" cy="40456"/>
          </a:xfrm>
          <a:prstGeom prst="ellipse">
            <a:avLst/>
          </a:prstGeom>
          <a:solidFill>
            <a:srgbClr val="C8A0FF">
              <a:alpha val="64000"/>
            </a:srgbClr>
          </a:solidFill>
          <a:ln/>
        </p:spPr>
      </p:sp>
      <p:sp>
        <p:nvSpPr>
          <p:cNvPr id="38" name="Shape 36"/>
          <p:cNvSpPr/>
          <p:nvPr/>
        </p:nvSpPr>
        <p:spPr>
          <a:xfrm>
            <a:off x="7554521" y="2030757"/>
            <a:ext cx="53288" cy="53288"/>
          </a:xfrm>
          <a:prstGeom prst="ellipse">
            <a:avLst/>
          </a:prstGeom>
          <a:solidFill>
            <a:srgbClr val="C8A0FF">
              <a:alpha val="72000"/>
            </a:srgbClr>
          </a:solidFill>
          <a:ln/>
        </p:spPr>
      </p:sp>
      <p:sp>
        <p:nvSpPr>
          <p:cNvPr id="39" name="Shape 37"/>
          <p:cNvSpPr/>
          <p:nvPr/>
        </p:nvSpPr>
        <p:spPr>
          <a:xfrm>
            <a:off x="6963036" y="2156905"/>
            <a:ext cx="47295" cy="47295"/>
          </a:xfrm>
          <a:prstGeom prst="ellipse">
            <a:avLst/>
          </a:prstGeom>
          <a:solidFill>
            <a:srgbClr val="C8A0FF">
              <a:alpha val="39000"/>
            </a:srgbClr>
          </a:solidFill>
          <a:ln/>
        </p:spPr>
      </p:sp>
      <p:sp>
        <p:nvSpPr>
          <p:cNvPr id="40" name="Shape 38"/>
          <p:cNvSpPr/>
          <p:nvPr/>
        </p:nvSpPr>
        <p:spPr>
          <a:xfrm>
            <a:off x="1908617" y="2378820"/>
            <a:ext cx="33081" cy="33081"/>
          </a:xfrm>
          <a:prstGeom prst="ellipse">
            <a:avLst/>
          </a:prstGeom>
          <a:solidFill>
            <a:srgbClr val="C8A0FF">
              <a:alpha val="56000"/>
            </a:srgbClr>
          </a:solidFill>
          <a:ln/>
        </p:spPr>
      </p:sp>
      <p:sp>
        <p:nvSpPr>
          <p:cNvPr id="41" name="Shape 39"/>
          <p:cNvSpPr/>
          <p:nvPr/>
        </p:nvSpPr>
        <p:spPr>
          <a:xfrm>
            <a:off x="4883712" y="2068925"/>
            <a:ext cx="36449" cy="36449"/>
          </a:xfrm>
          <a:prstGeom prst="ellipse">
            <a:avLst/>
          </a:prstGeom>
          <a:solidFill>
            <a:srgbClr val="C8A0FF">
              <a:alpha val="41000"/>
            </a:srgbClr>
          </a:solidFill>
          <a:ln/>
        </p:spPr>
      </p:sp>
      <p:sp>
        <p:nvSpPr>
          <p:cNvPr id="42" name="Shape 40"/>
          <p:cNvSpPr/>
          <p:nvPr/>
        </p:nvSpPr>
        <p:spPr>
          <a:xfrm>
            <a:off x="0" y="3497580"/>
            <a:ext cx="9144000" cy="1645920"/>
          </a:xfrm>
          <a:prstGeom prst="rect">
            <a:avLst/>
          </a:prstGeom>
          <a:solidFill>
            <a:srgbClr val="0A0818">
              <a:alpha val="90000"/>
            </a:srgbClr>
          </a:solidFill>
          <a:ln/>
        </p:spPr>
      </p:sp>
      <p:sp>
        <p:nvSpPr>
          <p:cNvPr id="43" name="Shape 41"/>
          <p:cNvSpPr/>
          <p:nvPr/>
        </p:nvSpPr>
        <p:spPr>
          <a:xfrm>
            <a:off x="0" y="4217670"/>
            <a:ext cx="9144000" cy="925830"/>
          </a:xfrm>
          <a:prstGeom prst="rect">
            <a:avLst/>
          </a:prstGeom>
          <a:solidFill>
            <a:srgbClr val="060412">
              <a:alpha val="95000"/>
            </a:srgbClr>
          </a:solidFill>
          <a:ln/>
        </p:spPr>
      </p:sp>
      <p:sp>
        <p:nvSpPr>
          <p:cNvPr id="44" name="Text 42"/>
          <p:cNvSpPr/>
          <p:nvPr/>
        </p:nvSpPr>
        <p:spPr>
          <a:xfrm>
            <a:off x="-182880" y="-274320"/>
            <a:ext cx="2743200" cy="2560320"/>
          </a:xfrm>
          <a:prstGeom prst="rect">
            <a:avLst/>
          </a:prstGeom>
          <a:noFill/>
          <a:ln/>
        </p:spPr>
        <p:txBody>
          <a:bodyPr wrap="square" rtlCol="0" anchor="ctr"/>
          <a:lstStyle/>
          <a:p>
            <a:pPr indent="0" marL="0">
              <a:buNone/>
            </a:pPr>
            <a:r>
              <a:rPr lang="en-US" sz="16000" b="1" i="1" dirty="0">
                <a:solidFill>
                  <a:srgbClr val="3D1A6E">
                    <a:alpha val="45000"/>
                  </a:srgbClr>
                </a:solidFill>
                <a:latin typeface="Georgia" pitchFamily="34" charset="0"/>
                <a:ea typeface="Georgia" pitchFamily="34" charset="-122"/>
                <a:cs typeface="Georgia" pitchFamily="34" charset="-120"/>
              </a:rPr>
              <a:t>I</a:t>
            </a:r>
            <a:endParaRPr lang="en-US" sz="16000" dirty="0"/>
          </a:p>
        </p:txBody>
      </p:sp>
      <p:sp>
        <p:nvSpPr>
          <p:cNvPr id="45" name="Shape 43"/>
          <p:cNvSpPr/>
          <p:nvPr/>
        </p:nvSpPr>
        <p:spPr>
          <a:xfrm>
            <a:off x="41148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46" name="Text 44"/>
          <p:cNvSpPr/>
          <p:nvPr/>
        </p:nvSpPr>
        <p:spPr>
          <a:xfrm>
            <a:off x="41148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REASON I OF V</a:t>
            </a:r>
            <a:endParaRPr lang="en-US" sz="700" dirty="0"/>
          </a:p>
        </p:txBody>
      </p:sp>
      <p:sp>
        <p:nvSpPr>
          <p:cNvPr id="47" name="Text 45"/>
          <p:cNvSpPr/>
          <p:nvPr/>
        </p:nvSpPr>
        <p:spPr>
          <a:xfrm>
            <a:off x="411480" y="594360"/>
            <a:ext cx="5120640" cy="1005840"/>
          </a:xfrm>
          <a:prstGeom prst="rect">
            <a:avLst/>
          </a:prstGeom>
          <a:noFill/>
          <a:ln/>
        </p:spPr>
        <p:txBody>
          <a:bodyPr wrap="square" rtlCol="0" anchor="ctr"/>
          <a:lstStyle/>
          <a:p>
            <a:pPr algn="l" indent="0" marL="0">
              <a:buNone/>
            </a:pPr>
            <a:r>
              <a:rPr lang="en-US" sz="4200" i="1" dirty="0">
                <a:solidFill>
                  <a:srgbClr val="F4A959"/>
                </a:solidFill>
                <a:latin typeface="Georgia" pitchFamily="34" charset="0"/>
                <a:ea typeface="Georgia" pitchFamily="34" charset="-122"/>
                <a:cs typeface="Georgia" pitchFamily="34" charset="-120"/>
              </a:rPr>
              <a:t>Always Listens</a:t>
            </a:r>
            <a:endParaRPr lang="en-US" sz="4200" dirty="0"/>
          </a:p>
        </p:txBody>
      </p:sp>
      <p:sp>
        <p:nvSpPr>
          <p:cNvPr id="48" name="Text 46"/>
          <p:cNvSpPr/>
          <p:nvPr/>
        </p:nvSpPr>
        <p:spPr>
          <a:xfrm>
            <a:off x="411480" y="1691640"/>
            <a:ext cx="5029200" cy="2194560"/>
          </a:xfrm>
          <a:prstGeom prst="rect">
            <a:avLst/>
          </a:prstGeom>
          <a:noFill/>
          <a:ln/>
        </p:spPr>
        <p:txBody>
          <a:bodyPr wrap="square" rtlCol="0" anchor="t"/>
          <a:lstStyle/>
          <a:p>
            <a:pPr algn="l" indent="0" marL="0">
              <a:buNone/>
            </a:pPr>
            <a:r>
              <a:rPr lang="en-US" sz="1500" i="1" dirty="0">
                <a:solidFill>
                  <a:srgbClr val="B8A88E"/>
                </a:solidFill>
                <a:latin typeface="Georgia" pitchFamily="34" charset="0"/>
                <a:ea typeface="Georgia" pitchFamily="34" charset="-122"/>
                <a:cs typeface="Georgia" pitchFamily="34" charset="-120"/>
              </a:rPr>
              <a:t>There's something rare about someone who actually listens — not just waits for their turn to talk. Whether it's 2pm or 2am, whether the topic is important or completely unhinged, you show up fully. That means more than you know.</a:t>
            </a:r>
            <a:endParaRPr lang="en-US" sz="1500" dirty="0"/>
          </a:p>
        </p:txBody>
      </p:sp>
      <p:sp>
        <p:nvSpPr>
          <p:cNvPr id="49" name="Shape 47"/>
          <p:cNvSpPr/>
          <p:nvPr/>
        </p:nvSpPr>
        <p:spPr>
          <a:xfrm>
            <a:off x="3931920" y="4160520"/>
            <a:ext cx="54864" cy="54864"/>
          </a:xfrm>
          <a:prstGeom prst="ellipse">
            <a:avLst/>
          </a:prstGeom>
          <a:solidFill>
            <a:srgbClr val="D4A843">
              <a:alpha val="50000"/>
            </a:srgbClr>
          </a:solidFill>
          <a:ln/>
        </p:spPr>
      </p:sp>
      <p:sp>
        <p:nvSpPr>
          <p:cNvPr id="50" name="Shape 48"/>
          <p:cNvSpPr/>
          <p:nvPr/>
        </p:nvSpPr>
        <p:spPr>
          <a:xfrm>
            <a:off x="4206240" y="4160520"/>
            <a:ext cx="54864" cy="54864"/>
          </a:xfrm>
          <a:prstGeom prst="ellipse">
            <a:avLst/>
          </a:prstGeom>
          <a:solidFill>
            <a:srgbClr val="D4A843">
              <a:alpha val="50000"/>
            </a:srgbClr>
          </a:solidFill>
          <a:ln/>
        </p:spPr>
      </p:sp>
      <p:sp>
        <p:nvSpPr>
          <p:cNvPr id="51" name="Shape 49"/>
          <p:cNvSpPr/>
          <p:nvPr/>
        </p:nvSpPr>
        <p:spPr>
          <a:xfrm>
            <a:off x="4480560" y="4160520"/>
            <a:ext cx="54864" cy="54864"/>
          </a:xfrm>
          <a:prstGeom prst="ellipse">
            <a:avLst/>
          </a:prstGeom>
          <a:solidFill>
            <a:srgbClr val="D4A843">
              <a:alpha val="50000"/>
            </a:srgbClr>
          </a:solidFill>
          <a:ln/>
        </p:spPr>
      </p:sp>
      <p:sp>
        <p:nvSpPr>
          <p:cNvPr id="52" name="Shape 50"/>
          <p:cNvSpPr/>
          <p:nvPr/>
        </p:nvSpPr>
        <p:spPr>
          <a:xfrm>
            <a:off x="4754880" y="4160520"/>
            <a:ext cx="54864" cy="54864"/>
          </a:xfrm>
          <a:prstGeom prst="ellipse">
            <a:avLst/>
          </a:prstGeom>
          <a:solidFill>
            <a:srgbClr val="D4A843">
              <a:alpha val="50000"/>
            </a:srgbClr>
          </a:solidFill>
          <a:ln/>
        </p:spPr>
      </p:sp>
      <p:sp>
        <p:nvSpPr>
          <p:cNvPr id="53" name="Shape 51"/>
          <p:cNvSpPr/>
          <p:nvPr/>
        </p:nvSpPr>
        <p:spPr>
          <a:xfrm>
            <a:off x="5029200" y="4160520"/>
            <a:ext cx="54864" cy="54864"/>
          </a:xfrm>
          <a:prstGeom prst="ellipse">
            <a:avLst/>
          </a:prstGeom>
          <a:solidFill>
            <a:srgbClr val="D4A843">
              <a:alpha val="50000"/>
            </a:srgbClr>
          </a:solidFill>
          <a:ln/>
        </p:spPr>
      </p:sp>
      <p:sp>
        <p:nvSpPr>
          <p:cNvPr id="54" name="Shape 52"/>
          <p:cNvSpPr/>
          <p:nvPr/>
        </p:nvSpPr>
        <p:spPr>
          <a:xfrm>
            <a:off x="5669280" y="548640"/>
            <a:ext cx="3108960" cy="3291840"/>
          </a:xfrm>
          <a:prstGeom prst="rect">
            <a:avLst/>
          </a:prstGeom>
          <a:solidFill>
            <a:srgbClr val="0C0918">
              <a:alpha val="90000"/>
            </a:srgbClr>
          </a:solidFill>
          <a:ln w="6350">
            <a:solidFill>
              <a:srgbClr val="D4A843">
                <a:alpha val="35000"/>
              </a:srgbClr>
            </a:solidFill>
            <a:prstDash val="solid"/>
          </a:ln>
        </p:spPr>
      </p:sp>
      <p:sp>
        <p:nvSpPr>
          <p:cNvPr id="55" name="Text 53"/>
          <p:cNvSpPr/>
          <p:nvPr/>
        </p:nvSpPr>
        <p:spPr>
          <a:xfrm>
            <a:off x="5724144" y="1536192"/>
            <a:ext cx="2999232" cy="16459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goated1.jpg</a:t>
            </a:r>
            <a:endParaRPr lang="en-US" sz="800" dirty="0"/>
          </a:p>
        </p:txBody>
      </p:sp>
      <p:sp>
        <p:nvSpPr>
          <p:cNvPr id="56" name="Shape 54"/>
          <p:cNvSpPr/>
          <p:nvPr/>
        </p:nvSpPr>
        <p:spPr>
          <a:xfrm>
            <a:off x="411480" y="4434840"/>
            <a:ext cx="128016" cy="128016"/>
          </a:xfrm>
          <a:prstGeom prst="ellipse">
            <a:avLst/>
          </a:prstGeom>
          <a:solidFill>
            <a:srgbClr val="F4A959">
              <a:alpha val="80000"/>
            </a:srgbClr>
          </a:solidFill>
          <a:ln/>
        </p:spPr>
      </p:sp>
      <p:sp>
        <p:nvSpPr>
          <p:cNvPr id="57" name="Shape 55"/>
          <p:cNvSpPr/>
          <p:nvPr/>
        </p:nvSpPr>
        <p:spPr>
          <a:xfrm>
            <a:off x="649224" y="4434840"/>
            <a:ext cx="128016" cy="128016"/>
          </a:xfrm>
          <a:prstGeom prst="ellipse">
            <a:avLst/>
          </a:prstGeom>
          <a:solidFill>
            <a:srgbClr val="6B5520">
              <a:alpha val="40000"/>
            </a:srgbClr>
          </a:solidFill>
          <a:ln/>
        </p:spPr>
      </p:sp>
      <p:sp>
        <p:nvSpPr>
          <p:cNvPr id="58" name="Shape 56"/>
          <p:cNvSpPr/>
          <p:nvPr/>
        </p:nvSpPr>
        <p:spPr>
          <a:xfrm>
            <a:off x="886968" y="4434840"/>
            <a:ext cx="128016" cy="128016"/>
          </a:xfrm>
          <a:prstGeom prst="ellipse">
            <a:avLst/>
          </a:prstGeom>
          <a:solidFill>
            <a:srgbClr val="6B5520">
              <a:alpha val="40000"/>
            </a:srgbClr>
          </a:solidFill>
          <a:ln/>
        </p:spPr>
      </p:sp>
      <p:sp>
        <p:nvSpPr>
          <p:cNvPr id="59" name="Shape 57"/>
          <p:cNvSpPr/>
          <p:nvPr/>
        </p:nvSpPr>
        <p:spPr>
          <a:xfrm>
            <a:off x="1124712" y="4434840"/>
            <a:ext cx="128016" cy="128016"/>
          </a:xfrm>
          <a:prstGeom prst="ellipse">
            <a:avLst/>
          </a:prstGeom>
          <a:solidFill>
            <a:srgbClr val="6B5520">
              <a:alpha val="40000"/>
            </a:srgbClr>
          </a:solidFill>
          <a:ln/>
        </p:spPr>
      </p:sp>
      <p:sp>
        <p:nvSpPr>
          <p:cNvPr id="60" name="Shape 58"/>
          <p:cNvSpPr/>
          <p:nvPr/>
        </p:nvSpPr>
        <p:spPr>
          <a:xfrm>
            <a:off x="1362456" y="4434840"/>
            <a:ext cx="128016" cy="128016"/>
          </a:xfrm>
          <a:prstGeom prst="ellipse">
            <a:avLst/>
          </a:prstGeom>
          <a:solidFill>
            <a:srgbClr val="6B5520">
              <a:alpha val="40000"/>
            </a:srgbClr>
          </a:solidFill>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3698700" y="743515"/>
            <a:ext cx="42680" cy="42680"/>
          </a:xfrm>
          <a:prstGeom prst="ellipse">
            <a:avLst/>
          </a:prstGeom>
          <a:solidFill>
            <a:srgbClr val="C8A0FF">
              <a:alpha val="47000"/>
            </a:srgbClr>
          </a:solidFill>
          <a:ln/>
        </p:spPr>
      </p:sp>
      <p:sp>
        <p:nvSpPr>
          <p:cNvPr id="3" name="Shape 1"/>
          <p:cNvSpPr/>
          <p:nvPr/>
        </p:nvSpPr>
        <p:spPr>
          <a:xfrm>
            <a:off x="3982972" y="1818205"/>
            <a:ext cx="45583" cy="45583"/>
          </a:xfrm>
          <a:prstGeom prst="ellipse">
            <a:avLst/>
          </a:prstGeom>
          <a:solidFill>
            <a:srgbClr val="C8A0FF">
              <a:alpha val="74000"/>
            </a:srgbClr>
          </a:solidFill>
          <a:ln/>
        </p:spPr>
      </p:sp>
      <p:sp>
        <p:nvSpPr>
          <p:cNvPr id="4" name="Shape 2"/>
          <p:cNvSpPr/>
          <p:nvPr/>
        </p:nvSpPr>
        <p:spPr>
          <a:xfrm>
            <a:off x="6646520" y="2635774"/>
            <a:ext cx="22248" cy="22248"/>
          </a:xfrm>
          <a:prstGeom prst="ellipse">
            <a:avLst/>
          </a:prstGeom>
          <a:solidFill>
            <a:srgbClr val="C8A0FF">
              <a:alpha val="57000"/>
            </a:srgbClr>
          </a:solidFill>
          <a:ln/>
        </p:spPr>
      </p:sp>
      <p:sp>
        <p:nvSpPr>
          <p:cNvPr id="5" name="Shape 3"/>
          <p:cNvSpPr/>
          <p:nvPr/>
        </p:nvSpPr>
        <p:spPr>
          <a:xfrm>
            <a:off x="1741785" y="127612"/>
            <a:ext cx="31547" cy="31547"/>
          </a:xfrm>
          <a:prstGeom prst="ellipse">
            <a:avLst/>
          </a:prstGeom>
          <a:solidFill>
            <a:srgbClr val="C8A0FF">
              <a:alpha val="41000"/>
            </a:srgbClr>
          </a:solidFill>
          <a:ln/>
        </p:spPr>
      </p:sp>
      <p:sp>
        <p:nvSpPr>
          <p:cNvPr id="6" name="Shape 4"/>
          <p:cNvSpPr/>
          <p:nvPr/>
        </p:nvSpPr>
        <p:spPr>
          <a:xfrm>
            <a:off x="100101" y="1329904"/>
            <a:ext cx="27739" cy="27739"/>
          </a:xfrm>
          <a:prstGeom prst="ellipse">
            <a:avLst/>
          </a:prstGeom>
          <a:solidFill>
            <a:srgbClr val="C8A0FF">
              <a:alpha val="47000"/>
            </a:srgbClr>
          </a:solidFill>
          <a:ln/>
        </p:spPr>
      </p:sp>
      <p:sp>
        <p:nvSpPr>
          <p:cNvPr id="7" name="Shape 5"/>
          <p:cNvSpPr/>
          <p:nvPr/>
        </p:nvSpPr>
        <p:spPr>
          <a:xfrm>
            <a:off x="3483104" y="465945"/>
            <a:ext cx="21552" cy="21552"/>
          </a:xfrm>
          <a:prstGeom prst="ellipse">
            <a:avLst/>
          </a:prstGeom>
          <a:solidFill>
            <a:srgbClr val="C8A0FF">
              <a:alpha val="67000"/>
            </a:srgbClr>
          </a:solidFill>
          <a:ln/>
        </p:spPr>
      </p:sp>
      <p:sp>
        <p:nvSpPr>
          <p:cNvPr id="8" name="Shape 6"/>
          <p:cNvSpPr/>
          <p:nvPr/>
        </p:nvSpPr>
        <p:spPr>
          <a:xfrm>
            <a:off x="537181" y="2286148"/>
            <a:ext cx="34754" cy="34754"/>
          </a:xfrm>
          <a:prstGeom prst="ellipse">
            <a:avLst/>
          </a:prstGeom>
          <a:solidFill>
            <a:srgbClr val="C8A0FF">
              <a:alpha val="21000"/>
            </a:srgbClr>
          </a:solidFill>
          <a:ln/>
        </p:spPr>
      </p:sp>
      <p:sp>
        <p:nvSpPr>
          <p:cNvPr id="9" name="Shape 7"/>
          <p:cNvSpPr/>
          <p:nvPr/>
        </p:nvSpPr>
        <p:spPr>
          <a:xfrm>
            <a:off x="1855828" y="892633"/>
            <a:ext cx="51361" cy="51361"/>
          </a:xfrm>
          <a:prstGeom prst="ellipse">
            <a:avLst/>
          </a:prstGeom>
          <a:solidFill>
            <a:srgbClr val="C8A0FF">
              <a:alpha val="21000"/>
            </a:srgbClr>
          </a:solidFill>
          <a:ln/>
        </p:spPr>
      </p:sp>
      <p:sp>
        <p:nvSpPr>
          <p:cNvPr id="10" name="Shape 8"/>
          <p:cNvSpPr/>
          <p:nvPr/>
        </p:nvSpPr>
        <p:spPr>
          <a:xfrm>
            <a:off x="8630161" y="1938286"/>
            <a:ext cx="34019" cy="34019"/>
          </a:xfrm>
          <a:prstGeom prst="ellipse">
            <a:avLst/>
          </a:prstGeom>
          <a:solidFill>
            <a:srgbClr val="C8A0FF">
              <a:alpha val="73000"/>
            </a:srgbClr>
          </a:solidFill>
          <a:ln/>
        </p:spPr>
      </p:sp>
      <p:sp>
        <p:nvSpPr>
          <p:cNvPr id="11" name="Shape 9"/>
          <p:cNvSpPr/>
          <p:nvPr/>
        </p:nvSpPr>
        <p:spPr>
          <a:xfrm>
            <a:off x="2618341" y="734436"/>
            <a:ext cx="34220" cy="34220"/>
          </a:xfrm>
          <a:prstGeom prst="ellipse">
            <a:avLst/>
          </a:prstGeom>
          <a:solidFill>
            <a:srgbClr val="C8A0FF">
              <a:alpha val="28000"/>
            </a:srgbClr>
          </a:solidFill>
          <a:ln/>
        </p:spPr>
      </p:sp>
      <p:sp>
        <p:nvSpPr>
          <p:cNvPr id="12" name="Shape 10"/>
          <p:cNvSpPr/>
          <p:nvPr/>
        </p:nvSpPr>
        <p:spPr>
          <a:xfrm>
            <a:off x="3612086" y="373590"/>
            <a:ext cx="39025" cy="39025"/>
          </a:xfrm>
          <a:prstGeom prst="ellipse">
            <a:avLst/>
          </a:prstGeom>
          <a:solidFill>
            <a:srgbClr val="C8A0FF">
              <a:alpha val="78000"/>
            </a:srgbClr>
          </a:solidFill>
          <a:ln/>
        </p:spPr>
      </p:sp>
      <p:sp>
        <p:nvSpPr>
          <p:cNvPr id="13" name="Shape 11"/>
          <p:cNvSpPr/>
          <p:nvPr/>
        </p:nvSpPr>
        <p:spPr>
          <a:xfrm>
            <a:off x="8024826" y="595467"/>
            <a:ext cx="34688" cy="34688"/>
          </a:xfrm>
          <a:prstGeom prst="ellipse">
            <a:avLst/>
          </a:prstGeom>
          <a:solidFill>
            <a:srgbClr val="C8A0FF">
              <a:alpha val="40000"/>
            </a:srgbClr>
          </a:solidFill>
          <a:ln/>
        </p:spPr>
      </p:sp>
      <p:sp>
        <p:nvSpPr>
          <p:cNvPr id="14" name="Shape 12"/>
          <p:cNvSpPr/>
          <p:nvPr/>
        </p:nvSpPr>
        <p:spPr>
          <a:xfrm>
            <a:off x="9035046" y="2703380"/>
            <a:ext cx="32217" cy="32217"/>
          </a:xfrm>
          <a:prstGeom prst="ellipse">
            <a:avLst/>
          </a:prstGeom>
          <a:solidFill>
            <a:srgbClr val="C8A0FF">
              <a:alpha val="77000"/>
            </a:srgbClr>
          </a:solidFill>
          <a:ln/>
        </p:spPr>
      </p:sp>
      <p:sp>
        <p:nvSpPr>
          <p:cNvPr id="15" name="Shape 13"/>
          <p:cNvSpPr/>
          <p:nvPr/>
        </p:nvSpPr>
        <p:spPr>
          <a:xfrm>
            <a:off x="1892193" y="1226556"/>
            <a:ext cx="30511" cy="30511"/>
          </a:xfrm>
          <a:prstGeom prst="ellipse">
            <a:avLst/>
          </a:prstGeom>
          <a:solidFill>
            <a:srgbClr val="C8A0FF">
              <a:alpha val="64000"/>
            </a:srgbClr>
          </a:solidFill>
          <a:ln/>
        </p:spPr>
      </p:sp>
      <p:sp>
        <p:nvSpPr>
          <p:cNvPr id="16" name="Shape 14"/>
          <p:cNvSpPr/>
          <p:nvPr/>
        </p:nvSpPr>
        <p:spPr>
          <a:xfrm>
            <a:off x="7217915" y="62957"/>
            <a:ext cx="47595" cy="47595"/>
          </a:xfrm>
          <a:prstGeom prst="ellipse">
            <a:avLst/>
          </a:prstGeom>
          <a:solidFill>
            <a:srgbClr val="C8A0FF">
              <a:alpha val="42000"/>
            </a:srgbClr>
          </a:solidFill>
          <a:ln/>
        </p:spPr>
      </p:sp>
      <p:sp>
        <p:nvSpPr>
          <p:cNvPr id="17" name="Shape 15"/>
          <p:cNvSpPr/>
          <p:nvPr/>
        </p:nvSpPr>
        <p:spPr>
          <a:xfrm>
            <a:off x="3232776" y="537970"/>
            <a:ext cx="33888" cy="33888"/>
          </a:xfrm>
          <a:prstGeom prst="ellipse">
            <a:avLst/>
          </a:prstGeom>
          <a:solidFill>
            <a:srgbClr val="C8A0FF">
              <a:alpha val="32000"/>
            </a:srgbClr>
          </a:solidFill>
          <a:ln/>
        </p:spPr>
      </p:sp>
      <p:sp>
        <p:nvSpPr>
          <p:cNvPr id="18" name="Shape 16"/>
          <p:cNvSpPr/>
          <p:nvPr/>
        </p:nvSpPr>
        <p:spPr>
          <a:xfrm>
            <a:off x="8993729" y="1436734"/>
            <a:ext cx="54262" cy="54262"/>
          </a:xfrm>
          <a:prstGeom prst="ellipse">
            <a:avLst/>
          </a:prstGeom>
          <a:solidFill>
            <a:srgbClr val="C8A0FF">
              <a:alpha val="36000"/>
            </a:srgbClr>
          </a:solidFill>
          <a:ln/>
        </p:spPr>
      </p:sp>
      <p:sp>
        <p:nvSpPr>
          <p:cNvPr id="19" name="Shape 17"/>
          <p:cNvSpPr/>
          <p:nvPr/>
        </p:nvSpPr>
        <p:spPr>
          <a:xfrm>
            <a:off x="6159231" y="2513961"/>
            <a:ext cx="39713" cy="39713"/>
          </a:xfrm>
          <a:prstGeom prst="ellipse">
            <a:avLst/>
          </a:prstGeom>
          <a:solidFill>
            <a:srgbClr val="C8A0FF">
              <a:alpha val="53000"/>
            </a:srgbClr>
          </a:solidFill>
          <a:ln/>
        </p:spPr>
      </p:sp>
      <p:sp>
        <p:nvSpPr>
          <p:cNvPr id="20" name="Shape 18"/>
          <p:cNvSpPr/>
          <p:nvPr/>
        </p:nvSpPr>
        <p:spPr>
          <a:xfrm>
            <a:off x="5637875" y="2217607"/>
            <a:ext cx="31033" cy="31033"/>
          </a:xfrm>
          <a:prstGeom prst="ellipse">
            <a:avLst/>
          </a:prstGeom>
          <a:solidFill>
            <a:srgbClr val="C8A0FF">
              <a:alpha val="36000"/>
            </a:srgbClr>
          </a:solidFill>
          <a:ln/>
        </p:spPr>
      </p:sp>
      <p:sp>
        <p:nvSpPr>
          <p:cNvPr id="21" name="Shape 19"/>
          <p:cNvSpPr/>
          <p:nvPr/>
        </p:nvSpPr>
        <p:spPr>
          <a:xfrm>
            <a:off x="3268211" y="2338000"/>
            <a:ext cx="19859" cy="19859"/>
          </a:xfrm>
          <a:prstGeom prst="ellipse">
            <a:avLst/>
          </a:prstGeom>
          <a:solidFill>
            <a:srgbClr val="C8A0FF">
              <a:alpha val="34000"/>
            </a:srgbClr>
          </a:solidFill>
          <a:ln/>
        </p:spPr>
      </p:sp>
      <p:sp>
        <p:nvSpPr>
          <p:cNvPr id="22" name="Shape 20"/>
          <p:cNvSpPr/>
          <p:nvPr/>
        </p:nvSpPr>
        <p:spPr>
          <a:xfrm>
            <a:off x="3723465" y="2227504"/>
            <a:ext cx="54086" cy="54086"/>
          </a:xfrm>
          <a:prstGeom prst="ellipse">
            <a:avLst/>
          </a:prstGeom>
          <a:solidFill>
            <a:srgbClr val="C8A0FF">
              <a:alpha val="58000"/>
            </a:srgbClr>
          </a:solidFill>
          <a:ln/>
        </p:spPr>
      </p:sp>
      <p:sp>
        <p:nvSpPr>
          <p:cNvPr id="23" name="Shape 21"/>
          <p:cNvSpPr/>
          <p:nvPr/>
        </p:nvSpPr>
        <p:spPr>
          <a:xfrm>
            <a:off x="8620965" y="404737"/>
            <a:ext cx="53641" cy="53641"/>
          </a:xfrm>
          <a:prstGeom prst="ellipse">
            <a:avLst/>
          </a:prstGeom>
          <a:solidFill>
            <a:srgbClr val="C8A0FF">
              <a:alpha val="64000"/>
            </a:srgbClr>
          </a:solidFill>
          <a:ln/>
        </p:spPr>
      </p:sp>
      <p:sp>
        <p:nvSpPr>
          <p:cNvPr id="24" name="Shape 22"/>
          <p:cNvSpPr/>
          <p:nvPr/>
        </p:nvSpPr>
        <p:spPr>
          <a:xfrm>
            <a:off x="3858794" y="1558449"/>
            <a:ext cx="42951" cy="42951"/>
          </a:xfrm>
          <a:prstGeom prst="ellipse">
            <a:avLst/>
          </a:prstGeom>
          <a:solidFill>
            <a:srgbClr val="C8A0FF">
              <a:alpha val="28000"/>
            </a:srgbClr>
          </a:solidFill>
          <a:ln/>
        </p:spPr>
      </p:sp>
      <p:sp>
        <p:nvSpPr>
          <p:cNvPr id="25" name="Shape 23"/>
          <p:cNvSpPr/>
          <p:nvPr/>
        </p:nvSpPr>
        <p:spPr>
          <a:xfrm>
            <a:off x="2391291" y="680375"/>
            <a:ext cx="46458" cy="46458"/>
          </a:xfrm>
          <a:prstGeom prst="ellipse">
            <a:avLst/>
          </a:prstGeom>
          <a:solidFill>
            <a:srgbClr val="C8A0FF">
              <a:alpha val="67000"/>
            </a:srgbClr>
          </a:solidFill>
          <a:ln/>
        </p:spPr>
      </p:sp>
      <p:sp>
        <p:nvSpPr>
          <p:cNvPr id="26" name="Shape 24"/>
          <p:cNvSpPr/>
          <p:nvPr/>
        </p:nvSpPr>
        <p:spPr>
          <a:xfrm>
            <a:off x="197655" y="2760549"/>
            <a:ext cx="41616" cy="41616"/>
          </a:xfrm>
          <a:prstGeom prst="ellipse">
            <a:avLst/>
          </a:prstGeom>
          <a:solidFill>
            <a:srgbClr val="C8A0FF">
              <a:alpha val="47000"/>
            </a:srgbClr>
          </a:solidFill>
          <a:ln/>
        </p:spPr>
      </p:sp>
      <p:sp>
        <p:nvSpPr>
          <p:cNvPr id="27" name="Shape 25"/>
          <p:cNvSpPr/>
          <p:nvPr/>
        </p:nvSpPr>
        <p:spPr>
          <a:xfrm>
            <a:off x="6627091" y="1992209"/>
            <a:ext cx="39346" cy="39346"/>
          </a:xfrm>
          <a:prstGeom prst="ellipse">
            <a:avLst/>
          </a:prstGeom>
          <a:solidFill>
            <a:srgbClr val="C8A0FF">
              <a:alpha val="56000"/>
            </a:srgbClr>
          </a:solidFill>
          <a:ln/>
        </p:spPr>
      </p:sp>
      <p:sp>
        <p:nvSpPr>
          <p:cNvPr id="28" name="Shape 26"/>
          <p:cNvSpPr/>
          <p:nvPr/>
        </p:nvSpPr>
        <p:spPr>
          <a:xfrm>
            <a:off x="6628501" y="1773260"/>
            <a:ext cx="44219" cy="44219"/>
          </a:xfrm>
          <a:prstGeom prst="ellipse">
            <a:avLst/>
          </a:prstGeom>
          <a:solidFill>
            <a:srgbClr val="C8A0FF">
              <a:alpha val="74000"/>
            </a:srgbClr>
          </a:solidFill>
          <a:ln/>
        </p:spPr>
      </p:sp>
      <p:sp>
        <p:nvSpPr>
          <p:cNvPr id="29" name="Shape 27"/>
          <p:cNvSpPr/>
          <p:nvPr/>
        </p:nvSpPr>
        <p:spPr>
          <a:xfrm>
            <a:off x="1594154" y="2804681"/>
            <a:ext cx="28087" cy="28087"/>
          </a:xfrm>
          <a:prstGeom prst="ellipse">
            <a:avLst/>
          </a:prstGeom>
          <a:solidFill>
            <a:srgbClr val="C8A0FF">
              <a:alpha val="21000"/>
            </a:srgbClr>
          </a:solidFill>
          <a:ln/>
        </p:spPr>
      </p:sp>
      <p:sp>
        <p:nvSpPr>
          <p:cNvPr id="30" name="Shape 28"/>
          <p:cNvSpPr/>
          <p:nvPr/>
        </p:nvSpPr>
        <p:spPr>
          <a:xfrm>
            <a:off x="2172327" y="1394044"/>
            <a:ext cx="44783" cy="44783"/>
          </a:xfrm>
          <a:prstGeom prst="ellipse">
            <a:avLst/>
          </a:prstGeom>
          <a:solidFill>
            <a:srgbClr val="C8A0FF">
              <a:alpha val="56000"/>
            </a:srgbClr>
          </a:solidFill>
          <a:ln/>
        </p:spPr>
      </p:sp>
      <p:sp>
        <p:nvSpPr>
          <p:cNvPr id="31" name="Shape 29"/>
          <p:cNvSpPr/>
          <p:nvPr/>
        </p:nvSpPr>
        <p:spPr>
          <a:xfrm>
            <a:off x="6213751" y="2579828"/>
            <a:ext cx="53591" cy="53591"/>
          </a:xfrm>
          <a:prstGeom prst="ellipse">
            <a:avLst/>
          </a:prstGeom>
          <a:solidFill>
            <a:srgbClr val="C8A0FF">
              <a:alpha val="66000"/>
            </a:srgbClr>
          </a:solidFill>
          <a:ln/>
        </p:spPr>
      </p:sp>
      <p:sp>
        <p:nvSpPr>
          <p:cNvPr id="32" name="Shape 30"/>
          <p:cNvSpPr/>
          <p:nvPr/>
        </p:nvSpPr>
        <p:spPr>
          <a:xfrm>
            <a:off x="6574053" y="1000242"/>
            <a:ext cx="36359" cy="36359"/>
          </a:xfrm>
          <a:prstGeom prst="ellipse">
            <a:avLst/>
          </a:prstGeom>
          <a:solidFill>
            <a:srgbClr val="C8A0FF">
              <a:alpha val="58000"/>
            </a:srgbClr>
          </a:solidFill>
          <a:ln/>
        </p:spPr>
      </p:sp>
      <p:sp>
        <p:nvSpPr>
          <p:cNvPr id="33" name="Shape 31"/>
          <p:cNvSpPr/>
          <p:nvPr/>
        </p:nvSpPr>
        <p:spPr>
          <a:xfrm>
            <a:off x="986765" y="1695453"/>
            <a:ext cx="42360" cy="42360"/>
          </a:xfrm>
          <a:prstGeom prst="ellipse">
            <a:avLst/>
          </a:prstGeom>
          <a:solidFill>
            <a:srgbClr val="C8A0FF">
              <a:alpha val="75000"/>
            </a:srgbClr>
          </a:solidFill>
          <a:ln/>
        </p:spPr>
      </p:sp>
      <p:sp>
        <p:nvSpPr>
          <p:cNvPr id="34" name="Shape 32"/>
          <p:cNvSpPr/>
          <p:nvPr/>
        </p:nvSpPr>
        <p:spPr>
          <a:xfrm>
            <a:off x="4815184" y="1543206"/>
            <a:ext cx="42291" cy="42291"/>
          </a:xfrm>
          <a:prstGeom prst="ellipse">
            <a:avLst/>
          </a:prstGeom>
          <a:solidFill>
            <a:srgbClr val="C8A0FF">
              <a:alpha val="44000"/>
            </a:srgbClr>
          </a:solidFill>
          <a:ln/>
        </p:spPr>
      </p:sp>
      <p:sp>
        <p:nvSpPr>
          <p:cNvPr id="35" name="Shape 33"/>
          <p:cNvSpPr/>
          <p:nvPr/>
        </p:nvSpPr>
        <p:spPr>
          <a:xfrm>
            <a:off x="1564857" y="2724388"/>
            <a:ext cx="32952" cy="32952"/>
          </a:xfrm>
          <a:prstGeom prst="ellipse">
            <a:avLst/>
          </a:prstGeom>
          <a:solidFill>
            <a:srgbClr val="C8A0FF">
              <a:alpha val="69000"/>
            </a:srgbClr>
          </a:solidFill>
          <a:ln/>
        </p:spPr>
      </p:sp>
      <p:sp>
        <p:nvSpPr>
          <p:cNvPr id="36" name="Shape 34"/>
          <p:cNvSpPr/>
          <p:nvPr/>
        </p:nvSpPr>
        <p:spPr>
          <a:xfrm>
            <a:off x="4944403" y="963777"/>
            <a:ext cx="35670" cy="35670"/>
          </a:xfrm>
          <a:prstGeom prst="ellipse">
            <a:avLst/>
          </a:prstGeom>
          <a:solidFill>
            <a:srgbClr val="C8A0FF">
              <a:alpha val="33000"/>
            </a:srgbClr>
          </a:solidFill>
          <a:ln/>
        </p:spPr>
      </p:sp>
      <p:sp>
        <p:nvSpPr>
          <p:cNvPr id="37" name="Shape 35"/>
          <p:cNvSpPr/>
          <p:nvPr/>
        </p:nvSpPr>
        <p:spPr>
          <a:xfrm>
            <a:off x="6794317" y="933745"/>
            <a:ext cx="23439" cy="23439"/>
          </a:xfrm>
          <a:prstGeom prst="ellipse">
            <a:avLst/>
          </a:prstGeom>
          <a:solidFill>
            <a:srgbClr val="C8A0FF">
              <a:alpha val="39000"/>
            </a:srgbClr>
          </a:solidFill>
          <a:ln/>
        </p:spPr>
      </p:sp>
      <p:sp>
        <p:nvSpPr>
          <p:cNvPr id="38" name="Shape 36"/>
          <p:cNvSpPr/>
          <p:nvPr/>
        </p:nvSpPr>
        <p:spPr>
          <a:xfrm>
            <a:off x="6722786" y="1014706"/>
            <a:ext cx="51268" cy="51268"/>
          </a:xfrm>
          <a:prstGeom prst="ellipse">
            <a:avLst/>
          </a:prstGeom>
          <a:solidFill>
            <a:srgbClr val="C8A0FF">
              <a:alpha val="60000"/>
            </a:srgbClr>
          </a:solidFill>
          <a:ln/>
        </p:spPr>
      </p:sp>
      <p:sp>
        <p:nvSpPr>
          <p:cNvPr id="39" name="Shape 37"/>
          <p:cNvSpPr/>
          <p:nvPr/>
        </p:nvSpPr>
        <p:spPr>
          <a:xfrm>
            <a:off x="3010371" y="2082236"/>
            <a:ext cx="18626" cy="18626"/>
          </a:xfrm>
          <a:prstGeom prst="ellipse">
            <a:avLst/>
          </a:prstGeom>
          <a:solidFill>
            <a:srgbClr val="C8A0FF">
              <a:alpha val="31000"/>
            </a:srgbClr>
          </a:solidFill>
          <a:ln/>
        </p:spPr>
      </p:sp>
      <p:sp>
        <p:nvSpPr>
          <p:cNvPr id="40" name="Shape 38"/>
          <p:cNvSpPr/>
          <p:nvPr/>
        </p:nvSpPr>
        <p:spPr>
          <a:xfrm>
            <a:off x="5131762" y="639594"/>
            <a:ext cx="23678" cy="23678"/>
          </a:xfrm>
          <a:prstGeom prst="ellipse">
            <a:avLst/>
          </a:prstGeom>
          <a:solidFill>
            <a:srgbClr val="C8A0FF">
              <a:alpha val="22000"/>
            </a:srgbClr>
          </a:solidFill>
          <a:ln/>
        </p:spPr>
      </p:sp>
      <p:sp>
        <p:nvSpPr>
          <p:cNvPr id="41" name="Shape 39"/>
          <p:cNvSpPr/>
          <p:nvPr/>
        </p:nvSpPr>
        <p:spPr>
          <a:xfrm>
            <a:off x="933160" y="214185"/>
            <a:ext cx="43376" cy="43376"/>
          </a:xfrm>
          <a:prstGeom prst="ellipse">
            <a:avLst/>
          </a:prstGeom>
          <a:solidFill>
            <a:srgbClr val="C8A0FF">
              <a:alpha val="76000"/>
            </a:srgbClr>
          </a:solidFill>
          <a:ln/>
        </p:spPr>
      </p:sp>
      <p:sp>
        <p:nvSpPr>
          <p:cNvPr id="42" name="Shape 40"/>
          <p:cNvSpPr/>
          <p:nvPr/>
        </p:nvSpPr>
        <p:spPr>
          <a:xfrm>
            <a:off x="0" y="3497580"/>
            <a:ext cx="9144000" cy="1645920"/>
          </a:xfrm>
          <a:prstGeom prst="rect">
            <a:avLst/>
          </a:prstGeom>
          <a:solidFill>
            <a:srgbClr val="0A0818">
              <a:alpha val="90000"/>
            </a:srgbClr>
          </a:solidFill>
          <a:ln/>
        </p:spPr>
      </p:sp>
      <p:sp>
        <p:nvSpPr>
          <p:cNvPr id="43" name="Shape 41"/>
          <p:cNvSpPr/>
          <p:nvPr/>
        </p:nvSpPr>
        <p:spPr>
          <a:xfrm>
            <a:off x="0" y="4217670"/>
            <a:ext cx="9144000" cy="925830"/>
          </a:xfrm>
          <a:prstGeom prst="rect">
            <a:avLst/>
          </a:prstGeom>
          <a:solidFill>
            <a:srgbClr val="060412">
              <a:alpha val="95000"/>
            </a:srgbClr>
          </a:solidFill>
          <a:ln/>
        </p:spPr>
      </p:sp>
      <p:sp>
        <p:nvSpPr>
          <p:cNvPr id="44" name="Text 42"/>
          <p:cNvSpPr/>
          <p:nvPr/>
        </p:nvSpPr>
        <p:spPr>
          <a:xfrm>
            <a:off x="-182880" y="-274320"/>
            <a:ext cx="2743200" cy="2560320"/>
          </a:xfrm>
          <a:prstGeom prst="rect">
            <a:avLst/>
          </a:prstGeom>
          <a:noFill/>
          <a:ln/>
        </p:spPr>
        <p:txBody>
          <a:bodyPr wrap="square" rtlCol="0" anchor="ctr"/>
          <a:lstStyle/>
          <a:p>
            <a:pPr indent="0" marL="0">
              <a:buNone/>
            </a:pPr>
            <a:r>
              <a:rPr lang="en-US" sz="16000" b="1" i="1" dirty="0">
                <a:solidFill>
                  <a:srgbClr val="3D1A6E">
                    <a:alpha val="45000"/>
                  </a:srgbClr>
                </a:solidFill>
                <a:latin typeface="Georgia" pitchFamily="34" charset="0"/>
                <a:ea typeface="Georgia" pitchFamily="34" charset="-122"/>
                <a:cs typeface="Georgia" pitchFamily="34" charset="-120"/>
              </a:rPr>
              <a:t>II</a:t>
            </a:r>
            <a:endParaRPr lang="en-US" sz="16000" dirty="0"/>
          </a:p>
        </p:txBody>
      </p:sp>
      <p:sp>
        <p:nvSpPr>
          <p:cNvPr id="45" name="Shape 43"/>
          <p:cNvSpPr/>
          <p:nvPr/>
        </p:nvSpPr>
        <p:spPr>
          <a:xfrm>
            <a:off x="41148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46" name="Text 44"/>
          <p:cNvSpPr/>
          <p:nvPr/>
        </p:nvSpPr>
        <p:spPr>
          <a:xfrm>
            <a:off x="41148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REASON II OF V</a:t>
            </a:r>
            <a:endParaRPr lang="en-US" sz="700" dirty="0"/>
          </a:p>
        </p:txBody>
      </p:sp>
      <p:sp>
        <p:nvSpPr>
          <p:cNvPr id="47" name="Text 45"/>
          <p:cNvSpPr/>
          <p:nvPr/>
        </p:nvSpPr>
        <p:spPr>
          <a:xfrm>
            <a:off x="411480" y="594360"/>
            <a:ext cx="5120640" cy="1005840"/>
          </a:xfrm>
          <a:prstGeom prst="rect">
            <a:avLst/>
          </a:prstGeom>
          <a:noFill/>
          <a:ln/>
        </p:spPr>
        <p:txBody>
          <a:bodyPr wrap="square" rtlCol="0" anchor="ctr"/>
          <a:lstStyle/>
          <a:p>
            <a:pPr algn="l" indent="0" marL="0">
              <a:buNone/>
            </a:pPr>
            <a:r>
              <a:rPr lang="en-US" sz="4200" i="1" dirty="0">
                <a:solidFill>
                  <a:srgbClr val="F4A959"/>
                </a:solidFill>
                <a:latin typeface="Georgia" pitchFamily="34" charset="0"/>
                <a:ea typeface="Georgia" pitchFamily="34" charset="-122"/>
                <a:cs typeface="Georgia" pitchFamily="34" charset="-120"/>
              </a:rPr>
              <a:t>Deep Conversations</a:t>
            </a:r>
            <a:endParaRPr lang="en-US" sz="4200" dirty="0"/>
          </a:p>
        </p:txBody>
      </p:sp>
      <p:sp>
        <p:nvSpPr>
          <p:cNvPr id="48" name="Text 46"/>
          <p:cNvSpPr/>
          <p:nvPr/>
        </p:nvSpPr>
        <p:spPr>
          <a:xfrm>
            <a:off x="411480" y="1691640"/>
            <a:ext cx="5029200" cy="2194560"/>
          </a:xfrm>
          <a:prstGeom prst="rect">
            <a:avLst/>
          </a:prstGeom>
          <a:noFill/>
          <a:ln/>
        </p:spPr>
        <p:txBody>
          <a:bodyPr wrap="square" rtlCol="0" anchor="t"/>
          <a:lstStyle/>
          <a:p>
            <a:pPr algn="l" indent="0" marL="0">
              <a:buNone/>
            </a:pPr>
            <a:r>
              <a:rPr lang="en-US" sz="1500" i="1" dirty="0">
                <a:solidFill>
                  <a:srgbClr val="B8A88E"/>
                </a:solidFill>
                <a:latin typeface="Georgia" pitchFamily="34" charset="0"/>
                <a:ea typeface="Georgia" pitchFamily="34" charset="-122"/>
                <a:cs typeface="Georgia" pitchFamily="34" charset="-120"/>
              </a:rPr>
              <a:t>You can go from zero to meaning-of-life faster than anyone I know. And somehow it never feels forced. It's a rare frequency that not many people are on.</a:t>
            </a:r>
            <a:endParaRPr lang="en-US" sz="1500" dirty="0"/>
          </a:p>
        </p:txBody>
      </p:sp>
      <p:sp>
        <p:nvSpPr>
          <p:cNvPr id="49" name="Shape 47"/>
          <p:cNvSpPr/>
          <p:nvPr/>
        </p:nvSpPr>
        <p:spPr>
          <a:xfrm>
            <a:off x="3931920" y="4160520"/>
            <a:ext cx="54864" cy="54864"/>
          </a:xfrm>
          <a:prstGeom prst="ellipse">
            <a:avLst/>
          </a:prstGeom>
          <a:solidFill>
            <a:srgbClr val="D4A843">
              <a:alpha val="50000"/>
            </a:srgbClr>
          </a:solidFill>
          <a:ln/>
        </p:spPr>
      </p:sp>
      <p:sp>
        <p:nvSpPr>
          <p:cNvPr id="50" name="Shape 48"/>
          <p:cNvSpPr/>
          <p:nvPr/>
        </p:nvSpPr>
        <p:spPr>
          <a:xfrm>
            <a:off x="4206240" y="4160520"/>
            <a:ext cx="54864" cy="54864"/>
          </a:xfrm>
          <a:prstGeom prst="ellipse">
            <a:avLst/>
          </a:prstGeom>
          <a:solidFill>
            <a:srgbClr val="D4A843">
              <a:alpha val="50000"/>
            </a:srgbClr>
          </a:solidFill>
          <a:ln/>
        </p:spPr>
      </p:sp>
      <p:sp>
        <p:nvSpPr>
          <p:cNvPr id="51" name="Shape 49"/>
          <p:cNvSpPr/>
          <p:nvPr/>
        </p:nvSpPr>
        <p:spPr>
          <a:xfrm>
            <a:off x="4480560" y="4160520"/>
            <a:ext cx="54864" cy="54864"/>
          </a:xfrm>
          <a:prstGeom prst="ellipse">
            <a:avLst/>
          </a:prstGeom>
          <a:solidFill>
            <a:srgbClr val="D4A843">
              <a:alpha val="50000"/>
            </a:srgbClr>
          </a:solidFill>
          <a:ln/>
        </p:spPr>
      </p:sp>
      <p:sp>
        <p:nvSpPr>
          <p:cNvPr id="52" name="Shape 50"/>
          <p:cNvSpPr/>
          <p:nvPr/>
        </p:nvSpPr>
        <p:spPr>
          <a:xfrm>
            <a:off x="4754880" y="4160520"/>
            <a:ext cx="54864" cy="54864"/>
          </a:xfrm>
          <a:prstGeom prst="ellipse">
            <a:avLst/>
          </a:prstGeom>
          <a:solidFill>
            <a:srgbClr val="D4A843">
              <a:alpha val="50000"/>
            </a:srgbClr>
          </a:solidFill>
          <a:ln/>
        </p:spPr>
      </p:sp>
      <p:sp>
        <p:nvSpPr>
          <p:cNvPr id="53" name="Shape 51"/>
          <p:cNvSpPr/>
          <p:nvPr/>
        </p:nvSpPr>
        <p:spPr>
          <a:xfrm>
            <a:off x="5029200" y="4160520"/>
            <a:ext cx="54864" cy="54864"/>
          </a:xfrm>
          <a:prstGeom prst="ellipse">
            <a:avLst/>
          </a:prstGeom>
          <a:solidFill>
            <a:srgbClr val="D4A843">
              <a:alpha val="50000"/>
            </a:srgbClr>
          </a:solidFill>
          <a:ln/>
        </p:spPr>
      </p:sp>
      <p:sp>
        <p:nvSpPr>
          <p:cNvPr id="54" name="Shape 52"/>
          <p:cNvSpPr/>
          <p:nvPr/>
        </p:nvSpPr>
        <p:spPr>
          <a:xfrm>
            <a:off x="5669280" y="548640"/>
            <a:ext cx="3108960" cy="3291840"/>
          </a:xfrm>
          <a:prstGeom prst="rect">
            <a:avLst/>
          </a:prstGeom>
          <a:solidFill>
            <a:srgbClr val="0C0918">
              <a:alpha val="90000"/>
            </a:srgbClr>
          </a:solidFill>
          <a:ln w="6350">
            <a:solidFill>
              <a:srgbClr val="D4A843">
                <a:alpha val="35000"/>
              </a:srgbClr>
            </a:solidFill>
            <a:prstDash val="solid"/>
          </a:ln>
        </p:spPr>
      </p:sp>
      <p:sp>
        <p:nvSpPr>
          <p:cNvPr id="55" name="Text 53"/>
          <p:cNvSpPr/>
          <p:nvPr/>
        </p:nvSpPr>
        <p:spPr>
          <a:xfrm>
            <a:off x="5724144" y="1536192"/>
            <a:ext cx="2999232" cy="16459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goated2.jpg</a:t>
            </a:r>
            <a:endParaRPr lang="en-US" sz="800" dirty="0"/>
          </a:p>
        </p:txBody>
      </p:sp>
      <p:sp>
        <p:nvSpPr>
          <p:cNvPr id="56" name="Shape 54"/>
          <p:cNvSpPr/>
          <p:nvPr/>
        </p:nvSpPr>
        <p:spPr>
          <a:xfrm>
            <a:off x="411480" y="4434840"/>
            <a:ext cx="128016" cy="128016"/>
          </a:xfrm>
          <a:prstGeom prst="ellipse">
            <a:avLst/>
          </a:prstGeom>
          <a:solidFill>
            <a:srgbClr val="F4A959">
              <a:alpha val="80000"/>
            </a:srgbClr>
          </a:solidFill>
          <a:ln/>
        </p:spPr>
      </p:sp>
      <p:sp>
        <p:nvSpPr>
          <p:cNvPr id="57" name="Shape 55"/>
          <p:cNvSpPr/>
          <p:nvPr/>
        </p:nvSpPr>
        <p:spPr>
          <a:xfrm>
            <a:off x="649224" y="4434840"/>
            <a:ext cx="128016" cy="128016"/>
          </a:xfrm>
          <a:prstGeom prst="ellipse">
            <a:avLst/>
          </a:prstGeom>
          <a:solidFill>
            <a:srgbClr val="F4A959">
              <a:alpha val="80000"/>
            </a:srgbClr>
          </a:solidFill>
          <a:ln/>
        </p:spPr>
      </p:sp>
      <p:sp>
        <p:nvSpPr>
          <p:cNvPr id="58" name="Shape 56"/>
          <p:cNvSpPr/>
          <p:nvPr/>
        </p:nvSpPr>
        <p:spPr>
          <a:xfrm>
            <a:off x="886968" y="4434840"/>
            <a:ext cx="128016" cy="128016"/>
          </a:xfrm>
          <a:prstGeom prst="ellipse">
            <a:avLst/>
          </a:prstGeom>
          <a:solidFill>
            <a:srgbClr val="6B5520">
              <a:alpha val="40000"/>
            </a:srgbClr>
          </a:solidFill>
          <a:ln/>
        </p:spPr>
      </p:sp>
      <p:sp>
        <p:nvSpPr>
          <p:cNvPr id="59" name="Shape 57"/>
          <p:cNvSpPr/>
          <p:nvPr/>
        </p:nvSpPr>
        <p:spPr>
          <a:xfrm>
            <a:off x="1124712" y="4434840"/>
            <a:ext cx="128016" cy="128016"/>
          </a:xfrm>
          <a:prstGeom prst="ellipse">
            <a:avLst/>
          </a:prstGeom>
          <a:solidFill>
            <a:srgbClr val="6B5520">
              <a:alpha val="40000"/>
            </a:srgbClr>
          </a:solidFill>
          <a:ln/>
        </p:spPr>
      </p:sp>
      <p:sp>
        <p:nvSpPr>
          <p:cNvPr id="60" name="Shape 58"/>
          <p:cNvSpPr/>
          <p:nvPr/>
        </p:nvSpPr>
        <p:spPr>
          <a:xfrm>
            <a:off x="1362456" y="4434840"/>
            <a:ext cx="128016" cy="128016"/>
          </a:xfrm>
          <a:prstGeom prst="ellipse">
            <a:avLst/>
          </a:prstGeom>
          <a:solidFill>
            <a:srgbClr val="6B5520">
              <a:alpha val="40000"/>
            </a:srgbClr>
          </a:solidFill>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0A22"/>
        </a:solidFill>
      </p:bgPr>
    </p:bg>
    <p:spTree>
      <p:nvGrpSpPr>
        <p:cNvPr id="1" name=""/>
        <p:cNvGrpSpPr/>
        <p:nvPr/>
      </p:nvGrpSpPr>
      <p:grpSpPr>
        <a:xfrm>
          <a:off x="0" y="0"/>
          <a:ext cx="0" cy="0"/>
          <a:chOff x="0" y="0"/>
          <a:chExt cx="0" cy="0"/>
        </a:xfrm>
      </p:grpSpPr>
      <p:sp>
        <p:nvSpPr>
          <p:cNvPr id="2" name="Shape 0"/>
          <p:cNvSpPr/>
          <p:nvPr/>
        </p:nvSpPr>
        <p:spPr>
          <a:xfrm>
            <a:off x="8726665" y="867611"/>
            <a:ext cx="41018" cy="41018"/>
          </a:xfrm>
          <a:prstGeom prst="ellipse">
            <a:avLst/>
          </a:prstGeom>
          <a:solidFill>
            <a:srgbClr val="C8A0FF">
              <a:alpha val="78000"/>
            </a:srgbClr>
          </a:solidFill>
          <a:ln/>
        </p:spPr>
      </p:sp>
      <p:sp>
        <p:nvSpPr>
          <p:cNvPr id="3" name="Shape 1"/>
          <p:cNvSpPr/>
          <p:nvPr/>
        </p:nvSpPr>
        <p:spPr>
          <a:xfrm>
            <a:off x="5297211" y="2195895"/>
            <a:ext cx="30741" cy="30741"/>
          </a:xfrm>
          <a:prstGeom prst="ellipse">
            <a:avLst/>
          </a:prstGeom>
          <a:solidFill>
            <a:srgbClr val="C8A0FF">
              <a:alpha val="64000"/>
            </a:srgbClr>
          </a:solidFill>
          <a:ln/>
        </p:spPr>
      </p:sp>
      <p:sp>
        <p:nvSpPr>
          <p:cNvPr id="4" name="Shape 2"/>
          <p:cNvSpPr/>
          <p:nvPr/>
        </p:nvSpPr>
        <p:spPr>
          <a:xfrm>
            <a:off x="1431420" y="2289728"/>
            <a:ext cx="49432" cy="49432"/>
          </a:xfrm>
          <a:prstGeom prst="ellipse">
            <a:avLst/>
          </a:prstGeom>
          <a:solidFill>
            <a:srgbClr val="C8A0FF">
              <a:alpha val="51000"/>
            </a:srgbClr>
          </a:solidFill>
          <a:ln/>
        </p:spPr>
      </p:sp>
      <p:sp>
        <p:nvSpPr>
          <p:cNvPr id="5" name="Shape 3"/>
          <p:cNvSpPr/>
          <p:nvPr/>
        </p:nvSpPr>
        <p:spPr>
          <a:xfrm>
            <a:off x="1350869" y="1237359"/>
            <a:ext cx="32587" cy="32587"/>
          </a:xfrm>
          <a:prstGeom prst="ellipse">
            <a:avLst/>
          </a:prstGeom>
          <a:solidFill>
            <a:srgbClr val="C8A0FF">
              <a:alpha val="27000"/>
            </a:srgbClr>
          </a:solidFill>
          <a:ln/>
        </p:spPr>
      </p:sp>
      <p:sp>
        <p:nvSpPr>
          <p:cNvPr id="6" name="Shape 4"/>
          <p:cNvSpPr/>
          <p:nvPr/>
        </p:nvSpPr>
        <p:spPr>
          <a:xfrm>
            <a:off x="1148222" y="2399748"/>
            <a:ext cx="20714" cy="20714"/>
          </a:xfrm>
          <a:prstGeom prst="ellipse">
            <a:avLst/>
          </a:prstGeom>
          <a:solidFill>
            <a:srgbClr val="C8A0FF">
              <a:alpha val="29000"/>
            </a:srgbClr>
          </a:solidFill>
          <a:ln/>
        </p:spPr>
      </p:sp>
      <p:sp>
        <p:nvSpPr>
          <p:cNvPr id="7" name="Shape 5"/>
          <p:cNvSpPr/>
          <p:nvPr/>
        </p:nvSpPr>
        <p:spPr>
          <a:xfrm>
            <a:off x="3916373" y="498237"/>
            <a:ext cx="52616" cy="52616"/>
          </a:xfrm>
          <a:prstGeom prst="ellipse">
            <a:avLst/>
          </a:prstGeom>
          <a:solidFill>
            <a:srgbClr val="C8A0FF">
              <a:alpha val="46000"/>
            </a:srgbClr>
          </a:solidFill>
          <a:ln/>
        </p:spPr>
      </p:sp>
      <p:sp>
        <p:nvSpPr>
          <p:cNvPr id="8" name="Shape 6"/>
          <p:cNvSpPr/>
          <p:nvPr/>
        </p:nvSpPr>
        <p:spPr>
          <a:xfrm>
            <a:off x="2911531" y="426076"/>
            <a:ext cx="31059" cy="31059"/>
          </a:xfrm>
          <a:prstGeom prst="ellipse">
            <a:avLst/>
          </a:prstGeom>
          <a:solidFill>
            <a:srgbClr val="C8A0FF">
              <a:alpha val="66000"/>
            </a:srgbClr>
          </a:solidFill>
          <a:ln/>
        </p:spPr>
      </p:sp>
      <p:sp>
        <p:nvSpPr>
          <p:cNvPr id="9" name="Shape 7"/>
          <p:cNvSpPr/>
          <p:nvPr/>
        </p:nvSpPr>
        <p:spPr>
          <a:xfrm>
            <a:off x="1033439" y="1051387"/>
            <a:ext cx="47626" cy="47626"/>
          </a:xfrm>
          <a:prstGeom prst="ellipse">
            <a:avLst/>
          </a:prstGeom>
          <a:solidFill>
            <a:srgbClr val="C8A0FF">
              <a:alpha val="58000"/>
            </a:srgbClr>
          </a:solidFill>
          <a:ln/>
        </p:spPr>
      </p:sp>
      <p:sp>
        <p:nvSpPr>
          <p:cNvPr id="10" name="Shape 8"/>
          <p:cNvSpPr/>
          <p:nvPr/>
        </p:nvSpPr>
        <p:spPr>
          <a:xfrm>
            <a:off x="2784094" y="2709973"/>
            <a:ext cx="36479" cy="36479"/>
          </a:xfrm>
          <a:prstGeom prst="ellipse">
            <a:avLst/>
          </a:prstGeom>
          <a:solidFill>
            <a:srgbClr val="C8A0FF">
              <a:alpha val="26000"/>
            </a:srgbClr>
          </a:solidFill>
          <a:ln/>
        </p:spPr>
      </p:sp>
      <p:sp>
        <p:nvSpPr>
          <p:cNvPr id="11" name="Shape 9"/>
          <p:cNvSpPr/>
          <p:nvPr/>
        </p:nvSpPr>
        <p:spPr>
          <a:xfrm>
            <a:off x="2771336" y="1844331"/>
            <a:ext cx="46717" cy="46717"/>
          </a:xfrm>
          <a:prstGeom prst="ellipse">
            <a:avLst/>
          </a:prstGeom>
          <a:solidFill>
            <a:srgbClr val="C8A0FF">
              <a:alpha val="23000"/>
            </a:srgbClr>
          </a:solidFill>
          <a:ln/>
        </p:spPr>
      </p:sp>
      <p:sp>
        <p:nvSpPr>
          <p:cNvPr id="12" name="Shape 10"/>
          <p:cNvSpPr/>
          <p:nvPr/>
        </p:nvSpPr>
        <p:spPr>
          <a:xfrm>
            <a:off x="5893687" y="1860194"/>
            <a:ext cx="32049" cy="32049"/>
          </a:xfrm>
          <a:prstGeom prst="ellipse">
            <a:avLst/>
          </a:prstGeom>
          <a:solidFill>
            <a:srgbClr val="C8A0FF">
              <a:alpha val="39000"/>
            </a:srgbClr>
          </a:solidFill>
          <a:ln/>
        </p:spPr>
      </p:sp>
      <p:sp>
        <p:nvSpPr>
          <p:cNvPr id="13" name="Shape 11"/>
          <p:cNvSpPr/>
          <p:nvPr/>
        </p:nvSpPr>
        <p:spPr>
          <a:xfrm>
            <a:off x="2902310" y="1200976"/>
            <a:ext cx="50757" cy="50757"/>
          </a:xfrm>
          <a:prstGeom prst="ellipse">
            <a:avLst/>
          </a:prstGeom>
          <a:solidFill>
            <a:srgbClr val="C8A0FF">
              <a:alpha val="54000"/>
            </a:srgbClr>
          </a:solidFill>
          <a:ln/>
        </p:spPr>
      </p:sp>
      <p:sp>
        <p:nvSpPr>
          <p:cNvPr id="14" name="Shape 12"/>
          <p:cNvSpPr/>
          <p:nvPr/>
        </p:nvSpPr>
        <p:spPr>
          <a:xfrm>
            <a:off x="3462434" y="680128"/>
            <a:ext cx="31127" cy="31127"/>
          </a:xfrm>
          <a:prstGeom prst="ellipse">
            <a:avLst/>
          </a:prstGeom>
          <a:solidFill>
            <a:srgbClr val="C8A0FF">
              <a:alpha val="36000"/>
            </a:srgbClr>
          </a:solidFill>
          <a:ln/>
        </p:spPr>
      </p:sp>
      <p:sp>
        <p:nvSpPr>
          <p:cNvPr id="15" name="Shape 13"/>
          <p:cNvSpPr/>
          <p:nvPr/>
        </p:nvSpPr>
        <p:spPr>
          <a:xfrm>
            <a:off x="2913693" y="129713"/>
            <a:ext cx="48523" cy="48523"/>
          </a:xfrm>
          <a:prstGeom prst="ellipse">
            <a:avLst/>
          </a:prstGeom>
          <a:solidFill>
            <a:srgbClr val="C8A0FF">
              <a:alpha val="23000"/>
            </a:srgbClr>
          </a:solidFill>
          <a:ln/>
        </p:spPr>
      </p:sp>
      <p:sp>
        <p:nvSpPr>
          <p:cNvPr id="16" name="Shape 14"/>
          <p:cNvSpPr/>
          <p:nvPr/>
        </p:nvSpPr>
        <p:spPr>
          <a:xfrm>
            <a:off x="1413318" y="2519908"/>
            <a:ext cx="46928" cy="46928"/>
          </a:xfrm>
          <a:prstGeom prst="ellipse">
            <a:avLst/>
          </a:prstGeom>
          <a:solidFill>
            <a:srgbClr val="C8A0FF">
              <a:alpha val="35000"/>
            </a:srgbClr>
          </a:solidFill>
          <a:ln/>
        </p:spPr>
      </p:sp>
      <p:sp>
        <p:nvSpPr>
          <p:cNvPr id="17" name="Shape 15"/>
          <p:cNvSpPr/>
          <p:nvPr/>
        </p:nvSpPr>
        <p:spPr>
          <a:xfrm>
            <a:off x="7203981" y="413051"/>
            <a:ext cx="50252" cy="50252"/>
          </a:xfrm>
          <a:prstGeom prst="ellipse">
            <a:avLst/>
          </a:prstGeom>
          <a:solidFill>
            <a:srgbClr val="C8A0FF">
              <a:alpha val="67000"/>
            </a:srgbClr>
          </a:solidFill>
          <a:ln/>
        </p:spPr>
      </p:sp>
      <p:sp>
        <p:nvSpPr>
          <p:cNvPr id="18" name="Shape 16"/>
          <p:cNvSpPr/>
          <p:nvPr/>
        </p:nvSpPr>
        <p:spPr>
          <a:xfrm>
            <a:off x="1390510" y="1440468"/>
            <a:ext cx="22088" cy="22088"/>
          </a:xfrm>
          <a:prstGeom prst="ellipse">
            <a:avLst/>
          </a:prstGeom>
          <a:solidFill>
            <a:srgbClr val="C8A0FF">
              <a:alpha val="52000"/>
            </a:srgbClr>
          </a:solidFill>
          <a:ln/>
        </p:spPr>
      </p:sp>
      <p:sp>
        <p:nvSpPr>
          <p:cNvPr id="19" name="Shape 17"/>
          <p:cNvSpPr/>
          <p:nvPr/>
        </p:nvSpPr>
        <p:spPr>
          <a:xfrm>
            <a:off x="570217" y="1473386"/>
            <a:ext cx="38277" cy="38277"/>
          </a:xfrm>
          <a:prstGeom prst="ellipse">
            <a:avLst/>
          </a:prstGeom>
          <a:solidFill>
            <a:srgbClr val="C8A0FF">
              <a:alpha val="22000"/>
            </a:srgbClr>
          </a:solidFill>
          <a:ln/>
        </p:spPr>
      </p:sp>
      <p:sp>
        <p:nvSpPr>
          <p:cNvPr id="20" name="Shape 18"/>
          <p:cNvSpPr/>
          <p:nvPr/>
        </p:nvSpPr>
        <p:spPr>
          <a:xfrm>
            <a:off x="192128" y="2442802"/>
            <a:ext cx="31822" cy="31822"/>
          </a:xfrm>
          <a:prstGeom prst="ellipse">
            <a:avLst/>
          </a:prstGeom>
          <a:solidFill>
            <a:srgbClr val="C8A0FF">
              <a:alpha val="63000"/>
            </a:srgbClr>
          </a:solidFill>
          <a:ln/>
        </p:spPr>
      </p:sp>
      <p:sp>
        <p:nvSpPr>
          <p:cNvPr id="21" name="Shape 19"/>
          <p:cNvSpPr/>
          <p:nvPr/>
        </p:nvSpPr>
        <p:spPr>
          <a:xfrm>
            <a:off x="993527" y="2827398"/>
            <a:ext cx="30711" cy="30711"/>
          </a:xfrm>
          <a:prstGeom prst="ellipse">
            <a:avLst/>
          </a:prstGeom>
          <a:solidFill>
            <a:srgbClr val="C8A0FF">
              <a:alpha val="23000"/>
            </a:srgbClr>
          </a:solidFill>
          <a:ln/>
        </p:spPr>
      </p:sp>
      <p:sp>
        <p:nvSpPr>
          <p:cNvPr id="22" name="Shape 20"/>
          <p:cNvSpPr/>
          <p:nvPr/>
        </p:nvSpPr>
        <p:spPr>
          <a:xfrm>
            <a:off x="2550175" y="857797"/>
            <a:ext cx="32435" cy="32435"/>
          </a:xfrm>
          <a:prstGeom prst="ellipse">
            <a:avLst/>
          </a:prstGeom>
          <a:solidFill>
            <a:srgbClr val="C8A0FF">
              <a:alpha val="26000"/>
            </a:srgbClr>
          </a:solidFill>
          <a:ln/>
        </p:spPr>
      </p:sp>
      <p:sp>
        <p:nvSpPr>
          <p:cNvPr id="23" name="Shape 21"/>
          <p:cNvSpPr/>
          <p:nvPr/>
        </p:nvSpPr>
        <p:spPr>
          <a:xfrm>
            <a:off x="8016119" y="1182660"/>
            <a:ext cx="52534" cy="52534"/>
          </a:xfrm>
          <a:prstGeom prst="ellipse">
            <a:avLst/>
          </a:prstGeom>
          <a:solidFill>
            <a:srgbClr val="C8A0FF">
              <a:alpha val="35000"/>
            </a:srgbClr>
          </a:solidFill>
          <a:ln/>
        </p:spPr>
      </p:sp>
      <p:sp>
        <p:nvSpPr>
          <p:cNvPr id="24" name="Shape 22"/>
          <p:cNvSpPr/>
          <p:nvPr/>
        </p:nvSpPr>
        <p:spPr>
          <a:xfrm>
            <a:off x="6980024" y="2201081"/>
            <a:ext cx="29567" cy="29567"/>
          </a:xfrm>
          <a:prstGeom prst="ellipse">
            <a:avLst/>
          </a:prstGeom>
          <a:solidFill>
            <a:srgbClr val="C8A0FF">
              <a:alpha val="32000"/>
            </a:srgbClr>
          </a:solidFill>
          <a:ln/>
        </p:spPr>
      </p:sp>
      <p:sp>
        <p:nvSpPr>
          <p:cNvPr id="25" name="Shape 23"/>
          <p:cNvSpPr/>
          <p:nvPr/>
        </p:nvSpPr>
        <p:spPr>
          <a:xfrm>
            <a:off x="22309" y="956844"/>
            <a:ext cx="36694" cy="36694"/>
          </a:xfrm>
          <a:prstGeom prst="ellipse">
            <a:avLst/>
          </a:prstGeom>
          <a:solidFill>
            <a:srgbClr val="C8A0FF">
              <a:alpha val="69000"/>
            </a:srgbClr>
          </a:solidFill>
          <a:ln/>
        </p:spPr>
      </p:sp>
      <p:sp>
        <p:nvSpPr>
          <p:cNvPr id="26" name="Shape 24"/>
          <p:cNvSpPr/>
          <p:nvPr/>
        </p:nvSpPr>
        <p:spPr>
          <a:xfrm>
            <a:off x="1265524" y="1687513"/>
            <a:ext cx="22144" cy="22144"/>
          </a:xfrm>
          <a:prstGeom prst="ellipse">
            <a:avLst/>
          </a:prstGeom>
          <a:solidFill>
            <a:srgbClr val="C8A0FF">
              <a:alpha val="44000"/>
            </a:srgbClr>
          </a:solidFill>
          <a:ln/>
        </p:spPr>
      </p:sp>
      <p:sp>
        <p:nvSpPr>
          <p:cNvPr id="27" name="Shape 25"/>
          <p:cNvSpPr/>
          <p:nvPr/>
        </p:nvSpPr>
        <p:spPr>
          <a:xfrm>
            <a:off x="3958387" y="875674"/>
            <a:ext cx="53440" cy="53440"/>
          </a:xfrm>
          <a:prstGeom prst="ellipse">
            <a:avLst/>
          </a:prstGeom>
          <a:solidFill>
            <a:srgbClr val="C8A0FF">
              <a:alpha val="41000"/>
            </a:srgbClr>
          </a:solidFill>
          <a:ln/>
        </p:spPr>
      </p:sp>
      <p:sp>
        <p:nvSpPr>
          <p:cNvPr id="28" name="Shape 26"/>
          <p:cNvSpPr/>
          <p:nvPr/>
        </p:nvSpPr>
        <p:spPr>
          <a:xfrm>
            <a:off x="3647432" y="1668684"/>
            <a:ext cx="27500" cy="27500"/>
          </a:xfrm>
          <a:prstGeom prst="ellipse">
            <a:avLst/>
          </a:prstGeom>
          <a:solidFill>
            <a:srgbClr val="C8A0FF">
              <a:alpha val="52000"/>
            </a:srgbClr>
          </a:solidFill>
          <a:ln/>
        </p:spPr>
      </p:sp>
      <p:sp>
        <p:nvSpPr>
          <p:cNvPr id="29" name="Shape 27"/>
          <p:cNvSpPr/>
          <p:nvPr/>
        </p:nvSpPr>
        <p:spPr>
          <a:xfrm>
            <a:off x="218459" y="2044559"/>
            <a:ext cx="34883" cy="34883"/>
          </a:xfrm>
          <a:prstGeom prst="ellipse">
            <a:avLst/>
          </a:prstGeom>
          <a:solidFill>
            <a:srgbClr val="C8A0FF">
              <a:alpha val="51000"/>
            </a:srgbClr>
          </a:solidFill>
          <a:ln/>
        </p:spPr>
      </p:sp>
      <p:sp>
        <p:nvSpPr>
          <p:cNvPr id="30" name="Shape 28"/>
          <p:cNvSpPr/>
          <p:nvPr/>
        </p:nvSpPr>
        <p:spPr>
          <a:xfrm>
            <a:off x="1978788" y="991094"/>
            <a:ext cx="21263" cy="21263"/>
          </a:xfrm>
          <a:prstGeom prst="ellipse">
            <a:avLst/>
          </a:prstGeom>
          <a:solidFill>
            <a:srgbClr val="C8A0FF">
              <a:alpha val="79000"/>
            </a:srgbClr>
          </a:solidFill>
          <a:ln/>
        </p:spPr>
      </p:sp>
      <p:sp>
        <p:nvSpPr>
          <p:cNvPr id="31" name="Shape 29"/>
          <p:cNvSpPr/>
          <p:nvPr/>
        </p:nvSpPr>
        <p:spPr>
          <a:xfrm>
            <a:off x="1275402" y="2024517"/>
            <a:ext cx="25082" cy="25082"/>
          </a:xfrm>
          <a:prstGeom prst="ellipse">
            <a:avLst/>
          </a:prstGeom>
          <a:solidFill>
            <a:srgbClr val="C8A0FF">
              <a:alpha val="27000"/>
            </a:srgbClr>
          </a:solidFill>
          <a:ln/>
        </p:spPr>
      </p:sp>
      <p:sp>
        <p:nvSpPr>
          <p:cNvPr id="32" name="Shape 30"/>
          <p:cNvSpPr/>
          <p:nvPr/>
        </p:nvSpPr>
        <p:spPr>
          <a:xfrm>
            <a:off x="1418612" y="330390"/>
            <a:ext cx="28857" cy="28857"/>
          </a:xfrm>
          <a:prstGeom prst="ellipse">
            <a:avLst/>
          </a:prstGeom>
          <a:solidFill>
            <a:srgbClr val="C8A0FF">
              <a:alpha val="72000"/>
            </a:srgbClr>
          </a:solidFill>
          <a:ln/>
        </p:spPr>
      </p:sp>
      <p:sp>
        <p:nvSpPr>
          <p:cNvPr id="33" name="Shape 31"/>
          <p:cNvSpPr/>
          <p:nvPr/>
        </p:nvSpPr>
        <p:spPr>
          <a:xfrm>
            <a:off x="7392775" y="1384533"/>
            <a:ext cx="25386" cy="25386"/>
          </a:xfrm>
          <a:prstGeom prst="ellipse">
            <a:avLst/>
          </a:prstGeom>
          <a:solidFill>
            <a:srgbClr val="C8A0FF">
              <a:alpha val="57000"/>
            </a:srgbClr>
          </a:solidFill>
          <a:ln/>
        </p:spPr>
      </p:sp>
      <p:sp>
        <p:nvSpPr>
          <p:cNvPr id="34" name="Shape 32"/>
          <p:cNvSpPr/>
          <p:nvPr/>
        </p:nvSpPr>
        <p:spPr>
          <a:xfrm>
            <a:off x="6134100" y="2737181"/>
            <a:ext cx="20511" cy="20511"/>
          </a:xfrm>
          <a:prstGeom prst="ellipse">
            <a:avLst/>
          </a:prstGeom>
          <a:solidFill>
            <a:srgbClr val="C8A0FF">
              <a:alpha val="71000"/>
            </a:srgbClr>
          </a:solidFill>
          <a:ln/>
        </p:spPr>
      </p:sp>
      <p:sp>
        <p:nvSpPr>
          <p:cNvPr id="35" name="Shape 33"/>
          <p:cNvSpPr/>
          <p:nvPr/>
        </p:nvSpPr>
        <p:spPr>
          <a:xfrm>
            <a:off x="8771029" y="2721000"/>
            <a:ext cx="22961" cy="22961"/>
          </a:xfrm>
          <a:prstGeom prst="ellipse">
            <a:avLst/>
          </a:prstGeom>
          <a:solidFill>
            <a:srgbClr val="C8A0FF">
              <a:alpha val="41000"/>
            </a:srgbClr>
          </a:solidFill>
          <a:ln/>
        </p:spPr>
      </p:sp>
      <p:sp>
        <p:nvSpPr>
          <p:cNvPr id="36" name="Shape 34"/>
          <p:cNvSpPr/>
          <p:nvPr/>
        </p:nvSpPr>
        <p:spPr>
          <a:xfrm>
            <a:off x="2855381" y="1236344"/>
            <a:ext cx="52123" cy="52123"/>
          </a:xfrm>
          <a:prstGeom prst="ellipse">
            <a:avLst/>
          </a:prstGeom>
          <a:solidFill>
            <a:srgbClr val="C8A0FF">
              <a:alpha val="46000"/>
            </a:srgbClr>
          </a:solidFill>
          <a:ln/>
        </p:spPr>
      </p:sp>
      <p:sp>
        <p:nvSpPr>
          <p:cNvPr id="37" name="Shape 35"/>
          <p:cNvSpPr/>
          <p:nvPr/>
        </p:nvSpPr>
        <p:spPr>
          <a:xfrm>
            <a:off x="3189846" y="604521"/>
            <a:ext cx="36974" cy="36974"/>
          </a:xfrm>
          <a:prstGeom prst="ellipse">
            <a:avLst/>
          </a:prstGeom>
          <a:solidFill>
            <a:srgbClr val="C8A0FF">
              <a:alpha val="44000"/>
            </a:srgbClr>
          </a:solidFill>
          <a:ln/>
        </p:spPr>
      </p:sp>
      <p:sp>
        <p:nvSpPr>
          <p:cNvPr id="38" name="Shape 36"/>
          <p:cNvSpPr/>
          <p:nvPr/>
        </p:nvSpPr>
        <p:spPr>
          <a:xfrm>
            <a:off x="4807674" y="591416"/>
            <a:ext cx="21654" cy="21654"/>
          </a:xfrm>
          <a:prstGeom prst="ellipse">
            <a:avLst/>
          </a:prstGeom>
          <a:solidFill>
            <a:srgbClr val="C8A0FF">
              <a:alpha val="64000"/>
            </a:srgbClr>
          </a:solidFill>
          <a:ln/>
        </p:spPr>
      </p:sp>
      <p:sp>
        <p:nvSpPr>
          <p:cNvPr id="39" name="Shape 37"/>
          <p:cNvSpPr/>
          <p:nvPr/>
        </p:nvSpPr>
        <p:spPr>
          <a:xfrm>
            <a:off x="8520423" y="716222"/>
            <a:ext cx="31676" cy="31676"/>
          </a:xfrm>
          <a:prstGeom prst="ellipse">
            <a:avLst/>
          </a:prstGeom>
          <a:solidFill>
            <a:srgbClr val="C8A0FF">
              <a:alpha val="68000"/>
            </a:srgbClr>
          </a:solidFill>
          <a:ln/>
        </p:spPr>
      </p:sp>
      <p:sp>
        <p:nvSpPr>
          <p:cNvPr id="40" name="Shape 38"/>
          <p:cNvSpPr/>
          <p:nvPr/>
        </p:nvSpPr>
        <p:spPr>
          <a:xfrm>
            <a:off x="4539855" y="1918410"/>
            <a:ext cx="20020" cy="20020"/>
          </a:xfrm>
          <a:prstGeom prst="ellipse">
            <a:avLst/>
          </a:prstGeom>
          <a:solidFill>
            <a:srgbClr val="C8A0FF">
              <a:alpha val="52000"/>
            </a:srgbClr>
          </a:solidFill>
          <a:ln/>
        </p:spPr>
      </p:sp>
      <p:sp>
        <p:nvSpPr>
          <p:cNvPr id="41" name="Shape 39"/>
          <p:cNvSpPr/>
          <p:nvPr/>
        </p:nvSpPr>
        <p:spPr>
          <a:xfrm>
            <a:off x="6409240" y="1606173"/>
            <a:ext cx="22016" cy="22016"/>
          </a:xfrm>
          <a:prstGeom prst="ellipse">
            <a:avLst/>
          </a:prstGeom>
          <a:solidFill>
            <a:srgbClr val="C8A0FF">
              <a:alpha val="45000"/>
            </a:srgbClr>
          </a:solidFill>
          <a:ln/>
        </p:spPr>
      </p:sp>
      <p:sp>
        <p:nvSpPr>
          <p:cNvPr id="42" name="Shape 40"/>
          <p:cNvSpPr/>
          <p:nvPr/>
        </p:nvSpPr>
        <p:spPr>
          <a:xfrm>
            <a:off x="0" y="3497580"/>
            <a:ext cx="9144000" cy="1645920"/>
          </a:xfrm>
          <a:prstGeom prst="rect">
            <a:avLst/>
          </a:prstGeom>
          <a:solidFill>
            <a:srgbClr val="0A0818">
              <a:alpha val="90000"/>
            </a:srgbClr>
          </a:solidFill>
          <a:ln/>
        </p:spPr>
      </p:sp>
      <p:sp>
        <p:nvSpPr>
          <p:cNvPr id="43" name="Shape 41"/>
          <p:cNvSpPr/>
          <p:nvPr/>
        </p:nvSpPr>
        <p:spPr>
          <a:xfrm>
            <a:off x="0" y="4217670"/>
            <a:ext cx="9144000" cy="925830"/>
          </a:xfrm>
          <a:prstGeom prst="rect">
            <a:avLst/>
          </a:prstGeom>
          <a:solidFill>
            <a:srgbClr val="060412">
              <a:alpha val="95000"/>
            </a:srgbClr>
          </a:solidFill>
          <a:ln/>
        </p:spPr>
      </p:sp>
      <p:sp>
        <p:nvSpPr>
          <p:cNvPr id="44" name="Text 42"/>
          <p:cNvSpPr/>
          <p:nvPr/>
        </p:nvSpPr>
        <p:spPr>
          <a:xfrm>
            <a:off x="-182880" y="-274320"/>
            <a:ext cx="2743200" cy="2560320"/>
          </a:xfrm>
          <a:prstGeom prst="rect">
            <a:avLst/>
          </a:prstGeom>
          <a:noFill/>
          <a:ln/>
        </p:spPr>
        <p:txBody>
          <a:bodyPr wrap="square" rtlCol="0" anchor="ctr"/>
          <a:lstStyle/>
          <a:p>
            <a:pPr indent="0" marL="0">
              <a:buNone/>
            </a:pPr>
            <a:r>
              <a:rPr lang="en-US" sz="16000" b="1" i="1" dirty="0">
                <a:solidFill>
                  <a:srgbClr val="3D1A6E">
                    <a:alpha val="45000"/>
                  </a:srgbClr>
                </a:solidFill>
                <a:latin typeface="Georgia" pitchFamily="34" charset="0"/>
                <a:ea typeface="Georgia" pitchFamily="34" charset="-122"/>
                <a:cs typeface="Georgia" pitchFamily="34" charset="-120"/>
              </a:rPr>
              <a:t>III</a:t>
            </a:r>
            <a:endParaRPr lang="en-US" sz="16000" dirty="0"/>
          </a:p>
        </p:txBody>
      </p:sp>
      <p:sp>
        <p:nvSpPr>
          <p:cNvPr id="45" name="Shape 43"/>
          <p:cNvSpPr/>
          <p:nvPr/>
        </p:nvSpPr>
        <p:spPr>
          <a:xfrm>
            <a:off x="411480" y="256032"/>
            <a:ext cx="2194560" cy="256032"/>
          </a:xfrm>
          <a:prstGeom prst="roundRect">
            <a:avLst>
              <a:gd name="adj" fmla="val 50000"/>
            </a:avLst>
          </a:prstGeom>
          <a:solidFill>
            <a:srgbClr val="6B5520">
              <a:alpha val="60000"/>
            </a:srgbClr>
          </a:solidFill>
          <a:ln w="6350">
            <a:solidFill>
              <a:srgbClr val="D4A843">
                <a:alpha val="40000"/>
              </a:srgbClr>
            </a:solidFill>
            <a:prstDash val="solid"/>
          </a:ln>
        </p:spPr>
      </p:sp>
      <p:sp>
        <p:nvSpPr>
          <p:cNvPr id="46" name="Text 44"/>
          <p:cNvSpPr/>
          <p:nvPr/>
        </p:nvSpPr>
        <p:spPr>
          <a:xfrm>
            <a:off x="411480" y="256032"/>
            <a:ext cx="2194560" cy="256032"/>
          </a:xfrm>
          <a:prstGeom prst="rect">
            <a:avLst/>
          </a:prstGeom>
          <a:noFill/>
          <a:ln/>
        </p:spPr>
        <p:txBody>
          <a:bodyPr wrap="square" lIns="0" tIns="0" rIns="0" bIns="0" rtlCol="0" anchor="ctr"/>
          <a:lstStyle/>
          <a:p>
            <a:pPr algn="ctr" indent="0" marL="0">
              <a:buNone/>
            </a:pPr>
            <a:r>
              <a:rPr lang="en-US" sz="700" spc="300" kern="0" dirty="0">
                <a:solidFill>
                  <a:srgbClr val="D4A843"/>
                </a:solidFill>
                <a:latin typeface="Space Mono, Courier New" pitchFamily="34" charset="0"/>
                <a:ea typeface="Space Mono, Courier New" pitchFamily="34" charset="-122"/>
                <a:cs typeface="Space Mono, Courier New" pitchFamily="34" charset="-120"/>
              </a:rPr>
              <a:t>REASON III OF V</a:t>
            </a:r>
            <a:endParaRPr lang="en-US" sz="700" dirty="0"/>
          </a:p>
        </p:txBody>
      </p:sp>
      <p:sp>
        <p:nvSpPr>
          <p:cNvPr id="47" name="Text 45"/>
          <p:cNvSpPr/>
          <p:nvPr/>
        </p:nvSpPr>
        <p:spPr>
          <a:xfrm>
            <a:off x="411480" y="594360"/>
            <a:ext cx="5120640" cy="1005840"/>
          </a:xfrm>
          <a:prstGeom prst="rect">
            <a:avLst/>
          </a:prstGeom>
          <a:noFill/>
          <a:ln/>
        </p:spPr>
        <p:txBody>
          <a:bodyPr wrap="square" rtlCol="0" anchor="ctr"/>
          <a:lstStyle/>
          <a:p>
            <a:pPr algn="l" indent="0" marL="0">
              <a:buNone/>
            </a:pPr>
            <a:r>
              <a:rPr lang="en-US" sz="4200" i="1" dirty="0">
                <a:solidFill>
                  <a:srgbClr val="F4A959"/>
                </a:solidFill>
                <a:latin typeface="Georgia" pitchFamily="34" charset="0"/>
                <a:ea typeface="Georgia" pitchFamily="34" charset="-122"/>
                <a:cs typeface="Georgia" pitchFamily="34" charset="-120"/>
              </a:rPr>
              <a:t>Lowkey Smart</a:t>
            </a:r>
            <a:endParaRPr lang="en-US" sz="4200" dirty="0"/>
          </a:p>
        </p:txBody>
      </p:sp>
      <p:sp>
        <p:nvSpPr>
          <p:cNvPr id="48" name="Text 46"/>
          <p:cNvSpPr/>
          <p:nvPr/>
        </p:nvSpPr>
        <p:spPr>
          <a:xfrm>
            <a:off x="411480" y="1691640"/>
            <a:ext cx="5029200" cy="2194560"/>
          </a:xfrm>
          <a:prstGeom prst="rect">
            <a:avLst/>
          </a:prstGeom>
          <a:noFill/>
          <a:ln/>
        </p:spPr>
        <p:txBody>
          <a:bodyPr wrap="square" rtlCol="0" anchor="t"/>
          <a:lstStyle/>
          <a:p>
            <a:pPr algn="l" indent="0" marL="0">
              <a:buNone/>
            </a:pPr>
            <a:r>
              <a:rPr lang="en-US" sz="1500" i="1" dirty="0">
                <a:solidFill>
                  <a:srgbClr val="B8A88E"/>
                </a:solidFill>
                <a:latin typeface="Georgia" pitchFamily="34" charset="0"/>
                <a:ea typeface="Georgia" pitchFamily="34" charset="-122"/>
                <a:cs typeface="Georgia" pitchFamily="34" charset="-120"/>
              </a:rPr>
              <a:t>You'll casually drop some insight that makes everyone pause, then act like you said nothing. Classic move. Incredibly effective. A menace to any group chat that thinks it knows things.</a:t>
            </a:r>
            <a:endParaRPr lang="en-US" sz="1500" dirty="0"/>
          </a:p>
        </p:txBody>
      </p:sp>
      <p:sp>
        <p:nvSpPr>
          <p:cNvPr id="49" name="Shape 47"/>
          <p:cNvSpPr/>
          <p:nvPr/>
        </p:nvSpPr>
        <p:spPr>
          <a:xfrm>
            <a:off x="3931920" y="4160520"/>
            <a:ext cx="54864" cy="54864"/>
          </a:xfrm>
          <a:prstGeom prst="ellipse">
            <a:avLst/>
          </a:prstGeom>
          <a:solidFill>
            <a:srgbClr val="D4A843">
              <a:alpha val="50000"/>
            </a:srgbClr>
          </a:solidFill>
          <a:ln/>
        </p:spPr>
      </p:sp>
      <p:sp>
        <p:nvSpPr>
          <p:cNvPr id="50" name="Shape 48"/>
          <p:cNvSpPr/>
          <p:nvPr/>
        </p:nvSpPr>
        <p:spPr>
          <a:xfrm>
            <a:off x="4206240" y="4160520"/>
            <a:ext cx="54864" cy="54864"/>
          </a:xfrm>
          <a:prstGeom prst="ellipse">
            <a:avLst/>
          </a:prstGeom>
          <a:solidFill>
            <a:srgbClr val="D4A843">
              <a:alpha val="50000"/>
            </a:srgbClr>
          </a:solidFill>
          <a:ln/>
        </p:spPr>
      </p:sp>
      <p:sp>
        <p:nvSpPr>
          <p:cNvPr id="51" name="Shape 49"/>
          <p:cNvSpPr/>
          <p:nvPr/>
        </p:nvSpPr>
        <p:spPr>
          <a:xfrm>
            <a:off x="4480560" y="4160520"/>
            <a:ext cx="54864" cy="54864"/>
          </a:xfrm>
          <a:prstGeom prst="ellipse">
            <a:avLst/>
          </a:prstGeom>
          <a:solidFill>
            <a:srgbClr val="D4A843">
              <a:alpha val="50000"/>
            </a:srgbClr>
          </a:solidFill>
          <a:ln/>
        </p:spPr>
      </p:sp>
      <p:sp>
        <p:nvSpPr>
          <p:cNvPr id="52" name="Shape 50"/>
          <p:cNvSpPr/>
          <p:nvPr/>
        </p:nvSpPr>
        <p:spPr>
          <a:xfrm>
            <a:off x="4754880" y="4160520"/>
            <a:ext cx="54864" cy="54864"/>
          </a:xfrm>
          <a:prstGeom prst="ellipse">
            <a:avLst/>
          </a:prstGeom>
          <a:solidFill>
            <a:srgbClr val="D4A843">
              <a:alpha val="50000"/>
            </a:srgbClr>
          </a:solidFill>
          <a:ln/>
        </p:spPr>
      </p:sp>
      <p:sp>
        <p:nvSpPr>
          <p:cNvPr id="53" name="Shape 51"/>
          <p:cNvSpPr/>
          <p:nvPr/>
        </p:nvSpPr>
        <p:spPr>
          <a:xfrm>
            <a:off x="5029200" y="4160520"/>
            <a:ext cx="54864" cy="54864"/>
          </a:xfrm>
          <a:prstGeom prst="ellipse">
            <a:avLst/>
          </a:prstGeom>
          <a:solidFill>
            <a:srgbClr val="D4A843">
              <a:alpha val="50000"/>
            </a:srgbClr>
          </a:solidFill>
          <a:ln/>
        </p:spPr>
      </p:sp>
      <p:sp>
        <p:nvSpPr>
          <p:cNvPr id="54" name="Shape 52"/>
          <p:cNvSpPr/>
          <p:nvPr/>
        </p:nvSpPr>
        <p:spPr>
          <a:xfrm>
            <a:off x="5669280" y="548640"/>
            <a:ext cx="3108960" cy="3291840"/>
          </a:xfrm>
          <a:prstGeom prst="rect">
            <a:avLst/>
          </a:prstGeom>
          <a:solidFill>
            <a:srgbClr val="0C0918">
              <a:alpha val="90000"/>
            </a:srgbClr>
          </a:solidFill>
          <a:ln w="6350">
            <a:solidFill>
              <a:srgbClr val="D4A843">
                <a:alpha val="35000"/>
              </a:srgbClr>
            </a:solidFill>
            <a:prstDash val="solid"/>
          </a:ln>
        </p:spPr>
      </p:sp>
      <p:sp>
        <p:nvSpPr>
          <p:cNvPr id="55" name="Text 53"/>
          <p:cNvSpPr/>
          <p:nvPr/>
        </p:nvSpPr>
        <p:spPr>
          <a:xfrm>
            <a:off x="5724144" y="1536192"/>
            <a:ext cx="2999232" cy="1645920"/>
          </a:xfrm>
          <a:prstGeom prst="rect">
            <a:avLst/>
          </a:prstGeom>
          <a:noFill/>
          <a:ln/>
        </p:spPr>
        <p:txBody>
          <a:bodyPr wrap="square" rtlCol="0" anchor="ctr"/>
          <a:lstStyle/>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a:t>
            </a:r>
            <a:endParaRPr lang="en-US" sz="800" dirty="0"/>
          </a:p>
          <a:p>
            <a:pPr algn="ctr" indent="0" marL="0">
              <a:buNone/>
            </a:pPr>
            <a:r>
              <a:rPr lang="en-US" sz="800" dirty="0">
                <a:solidFill>
                  <a:srgbClr val="D4A843">
                    <a:alpha val="55000"/>
                  </a:srgbClr>
                </a:solidFill>
                <a:latin typeface="Courier New" pitchFamily="34" charset="0"/>
                <a:ea typeface="Courier New" pitchFamily="34" charset="-122"/>
                <a:cs typeface="Courier New" pitchFamily="34" charset="-120"/>
              </a:rPr>
              <a:t>goated3.jpg</a:t>
            </a:r>
            <a:endParaRPr lang="en-US" sz="800" dirty="0"/>
          </a:p>
        </p:txBody>
      </p:sp>
      <p:sp>
        <p:nvSpPr>
          <p:cNvPr id="56" name="Shape 54"/>
          <p:cNvSpPr/>
          <p:nvPr/>
        </p:nvSpPr>
        <p:spPr>
          <a:xfrm>
            <a:off x="411480" y="4434840"/>
            <a:ext cx="128016" cy="128016"/>
          </a:xfrm>
          <a:prstGeom prst="ellipse">
            <a:avLst/>
          </a:prstGeom>
          <a:solidFill>
            <a:srgbClr val="F4A959">
              <a:alpha val="80000"/>
            </a:srgbClr>
          </a:solidFill>
          <a:ln/>
        </p:spPr>
      </p:sp>
      <p:sp>
        <p:nvSpPr>
          <p:cNvPr id="57" name="Shape 55"/>
          <p:cNvSpPr/>
          <p:nvPr/>
        </p:nvSpPr>
        <p:spPr>
          <a:xfrm>
            <a:off x="649224" y="4434840"/>
            <a:ext cx="128016" cy="128016"/>
          </a:xfrm>
          <a:prstGeom prst="ellipse">
            <a:avLst/>
          </a:prstGeom>
          <a:solidFill>
            <a:srgbClr val="F4A959">
              <a:alpha val="80000"/>
            </a:srgbClr>
          </a:solidFill>
          <a:ln/>
        </p:spPr>
      </p:sp>
      <p:sp>
        <p:nvSpPr>
          <p:cNvPr id="58" name="Shape 56"/>
          <p:cNvSpPr/>
          <p:nvPr/>
        </p:nvSpPr>
        <p:spPr>
          <a:xfrm>
            <a:off x="886968" y="4434840"/>
            <a:ext cx="128016" cy="128016"/>
          </a:xfrm>
          <a:prstGeom prst="ellipse">
            <a:avLst/>
          </a:prstGeom>
          <a:solidFill>
            <a:srgbClr val="F4A959">
              <a:alpha val="80000"/>
            </a:srgbClr>
          </a:solidFill>
          <a:ln/>
        </p:spPr>
      </p:sp>
      <p:sp>
        <p:nvSpPr>
          <p:cNvPr id="59" name="Shape 57"/>
          <p:cNvSpPr/>
          <p:nvPr/>
        </p:nvSpPr>
        <p:spPr>
          <a:xfrm>
            <a:off x="1124712" y="4434840"/>
            <a:ext cx="128016" cy="128016"/>
          </a:xfrm>
          <a:prstGeom prst="ellipse">
            <a:avLst/>
          </a:prstGeom>
          <a:solidFill>
            <a:srgbClr val="6B5520">
              <a:alpha val="40000"/>
            </a:srgbClr>
          </a:solidFill>
          <a:ln/>
        </p:spPr>
      </p:sp>
      <p:sp>
        <p:nvSpPr>
          <p:cNvPr id="60" name="Shape 58"/>
          <p:cNvSpPr/>
          <p:nvPr/>
        </p:nvSpPr>
        <p:spPr>
          <a:xfrm>
            <a:off x="1362456" y="4434840"/>
            <a:ext cx="128016" cy="128016"/>
          </a:xfrm>
          <a:prstGeom prst="ellipse">
            <a:avLst/>
          </a:prstGeom>
          <a:solidFill>
            <a:srgbClr val="6B5520">
              <a:alpha val="40000"/>
            </a:srgbClr>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Dream Train — For Jude</dc:title>
  <dc:subject>PptxGenJS Presentation</dc:subject>
  <dc:creator>With love</dc:creator>
  <cp:lastModifiedBy>With love</cp:lastModifiedBy>
  <cp:revision>1</cp:revision>
  <dcterms:created xsi:type="dcterms:W3CDTF">2026-06-06T18:05:21Z</dcterms:created>
  <dcterms:modified xsi:type="dcterms:W3CDTF">2026-06-06T18:05:21Z</dcterms:modified>
</cp:coreProperties>
</file>